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05" r:id="rId5"/>
    <p:sldId id="326" r:id="rId6"/>
    <p:sldId id="325" r:id="rId7"/>
    <p:sldId id="306" r:id="rId8"/>
    <p:sldId id="327" r:id="rId9"/>
    <p:sldId id="312" r:id="rId10"/>
    <p:sldId id="328" r:id="rId11"/>
    <p:sldId id="329" r:id="rId12"/>
    <p:sldId id="321" r:id="rId13"/>
    <p:sldId id="330" r:id="rId14"/>
    <p:sldId id="331" r:id="rId15"/>
    <p:sldId id="313" r:id="rId16"/>
    <p:sldId id="310" r:id="rId17"/>
    <p:sldId id="316" r:id="rId18"/>
  </p:sldIdLst>
  <p:sldSz cx="12192000" cy="6858000"/>
  <p:notesSz cx="6858000" cy="9144000"/>
  <p:defaultTextStyle>
    <a:defPPr rtl="0">
      <a:defRPr lang="ru-MO"/>
    </a:defPPr>
    <a:lvl1pPr marL="0" algn="l" defTabSz="914400" rtl="0" eaLnBrk="1" latinLnBrk="0" hangingPunct="1">
      <a:defRPr lang="ru-MO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MO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MO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MO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MO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MO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MO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MO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MO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85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5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Автор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Средний стиль 3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879" autoAdjust="0"/>
  </p:normalViewPr>
  <p:slideViewPr>
    <p:cSldViewPr snapToGrid="0">
      <p:cViewPr varScale="1">
        <p:scale>
          <a:sx n="85" d="100"/>
          <a:sy n="85" d="100"/>
        </p:scale>
        <p:origin x="590" y="48"/>
      </p:cViewPr>
      <p:guideLst>
        <p:guide orient="horz" pos="3385"/>
        <p:guide pos="3840"/>
        <p:guide orient="horz" pos="157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2" d="100"/>
          <a:sy n="72" d="100"/>
        </p:scale>
        <p:origin x="35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MO"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MO" sz="1200"/>
            </a:lvl1pPr>
          </a:lstStyle>
          <a:p>
            <a:pPr rtl="0"/>
            <a:fld id="{D874E27E-5D1F-488F-8842-2EE4665658AB}" type="datetime1">
              <a:rPr lang="ru-RU" smtClean="0"/>
              <a:t>04.10.2024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MO"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MO" sz="1200"/>
            </a:lvl1pPr>
          </a:lstStyle>
          <a:p>
            <a:pPr rtl="0"/>
            <a:fld id="{17369B77-94AB-0344-9EBF-9DB9EE8D3A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MO"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MO" sz="1200"/>
            </a:lvl1pPr>
          </a:lstStyle>
          <a:p>
            <a:fld id="{B1CC0895-195D-42AE-A25E-8485D1B75B8A}" type="datetime1">
              <a:rPr lang="ru-RU" noProof="0" smtClean="0"/>
              <a:pPr/>
              <a:t>04.10.2024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MO"/>
            </a:defPPr>
          </a:lstStyle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MO"/>
            </a:def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MO"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MO" sz="1200"/>
            </a:lvl1pPr>
          </a:lstStyle>
          <a:p>
            <a:pPr rtl="0"/>
            <a:fld id="{0775476F-A808-1F46-A368-07984F6DA22E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ru-MO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MO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MO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MO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MO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MO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MO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MO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MO"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775476F-A808-1F46-A368-07984F6DA22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7844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775476F-A808-1F46-A368-07984F6DA22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6747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775476F-A808-1F46-A368-07984F6DA22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6382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775476F-A808-1F46-A368-07984F6DA22E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1878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775476F-A808-1F46-A368-07984F6DA22E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160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0775476F-A808-1F46-A368-07984F6DA22E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0470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, содержащее текст, растение&#10;&#10;Автоматически созданное описание">
            <a:extLst>
              <a:ext uri="{FF2B5EF4-FFF2-40B4-BE49-F238E27FC236}">
                <a16:creationId xmlns:a16="http://schemas.microsoft.com/office/drawing/2014/main" id="{A26D6E84-B5BE-5F3E-8B3F-1A46C7F30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210" y="0"/>
            <a:ext cx="8392026" cy="6858000"/>
          </a:xfrm>
          <a:prstGeom prst="rect">
            <a:avLst/>
          </a:prstGeom>
        </p:spPr>
      </p:pic>
      <p:sp>
        <p:nvSpPr>
          <p:cNvPr id="7" name="Овал 6">
            <a:extLst>
              <a:ext uri="{FF2B5EF4-FFF2-40B4-BE49-F238E27FC236}">
                <a16:creationId xmlns:a16="http://schemas.microsoft.com/office/drawing/2014/main" id="{F0A7E03F-5776-960D-3CA6-7CE62AC96693}"/>
              </a:ext>
            </a:extLst>
          </p:cNvPr>
          <p:cNvSpPr/>
          <p:nvPr userDrawn="1"/>
        </p:nvSpPr>
        <p:spPr>
          <a:xfrm>
            <a:off x="3300284" y="654912"/>
            <a:ext cx="5591432" cy="55914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6A7464AF-3FD6-6193-CC95-A941ECE17B9D}"/>
              </a:ext>
            </a:extLst>
          </p:cNvPr>
          <p:cNvCxnSpPr>
            <a:cxnSpLocks/>
          </p:cNvCxnSpPr>
          <p:nvPr userDrawn="1"/>
        </p:nvCxnSpPr>
        <p:spPr>
          <a:xfrm>
            <a:off x="4359876" y="4300155"/>
            <a:ext cx="347224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Рисунок 10" descr="Изображение, содержащее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5214731-3110-8D76-56DF-6335371041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61" y="4157464"/>
            <a:ext cx="972078" cy="285381"/>
          </a:xfrm>
          <a:prstGeom prst="rect">
            <a:avLst/>
          </a:prstGeom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516369FF-9501-1944-3E3F-46CBFD515D8D}"/>
              </a:ext>
            </a:extLst>
          </p:cNvPr>
          <p:cNvSpPr/>
          <p:nvPr userDrawn="1"/>
        </p:nvSpPr>
        <p:spPr>
          <a:xfrm>
            <a:off x="3447535" y="807312"/>
            <a:ext cx="5296930" cy="529693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pic>
        <p:nvPicPr>
          <p:cNvPr id="13" name="Рисунок 12" descr="Изображение керамического изделия, фарфора&#10;&#10;Автоматически созданное описание">
            <a:extLst>
              <a:ext uri="{FF2B5EF4-FFF2-40B4-BE49-F238E27FC236}">
                <a16:creationId xmlns:a16="http://schemas.microsoft.com/office/drawing/2014/main" id="{AB1576B0-66ED-3F92-2AF8-4EF965E4E3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38" y="4814449"/>
            <a:ext cx="1668775" cy="162143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E576603-B88C-9F7F-98A5-E94BD2C23E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77" y="1164252"/>
            <a:ext cx="818801" cy="84550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9296" y="2660904"/>
            <a:ext cx="6693408" cy="1088136"/>
          </a:xfrm>
        </p:spPr>
        <p:txBody>
          <a:bodyPr rtlCol="0" anchor="b">
            <a:noAutofit/>
          </a:bodyPr>
          <a:lstStyle>
            <a:lvl1pPr algn="ctr">
              <a:defRPr lang="ru-MO" sz="46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6384" y="2267712"/>
            <a:ext cx="2999232" cy="438912"/>
          </a:xfrm>
        </p:spPr>
        <p:txBody>
          <a:bodyPr rtlCol="0"/>
          <a:lstStyle>
            <a:lvl1pPr marL="0" indent="0" algn="ctr">
              <a:buNone/>
              <a:defRPr lang="ru-MO" sz="2400"/>
            </a:lvl1pPr>
            <a:lvl2pPr marL="457200" indent="0" algn="ctr">
              <a:buNone/>
              <a:defRPr lang="ru-MO" sz="2000"/>
            </a:lvl2pPr>
            <a:lvl3pPr marL="914400" indent="0" algn="ctr">
              <a:buNone/>
              <a:defRPr lang="ru-MO" sz="1800"/>
            </a:lvl3pPr>
            <a:lvl4pPr marL="1371600" indent="0" algn="ctr">
              <a:buNone/>
              <a:defRPr lang="ru-MO" sz="1600"/>
            </a:lvl4pPr>
            <a:lvl5pPr marL="1828800" indent="0" algn="ctr">
              <a:buNone/>
              <a:defRPr lang="ru-MO" sz="1600"/>
            </a:lvl5pPr>
            <a:lvl6pPr marL="2286000" indent="0" algn="ctr">
              <a:buNone/>
              <a:defRPr lang="ru-MO" sz="1600"/>
            </a:lvl6pPr>
            <a:lvl7pPr marL="2743200" indent="0" algn="ctr">
              <a:buNone/>
              <a:defRPr lang="ru-MO" sz="1600"/>
            </a:lvl7pPr>
            <a:lvl8pPr marL="3200400" indent="0" algn="ctr">
              <a:buNone/>
              <a:defRPr lang="ru-MO" sz="1600"/>
            </a:lvl8pPr>
            <a:lvl9pPr marL="3657600" indent="0" algn="ctr">
              <a:buNone/>
              <a:defRPr lang="ru-MO"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Заголовок и контент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EB05881-FB11-43E8-CCDD-8C12CDB4FE47}"/>
              </a:ext>
            </a:extLst>
          </p:cNvPr>
          <p:cNvSpPr/>
          <p:nvPr userDrawn="1"/>
        </p:nvSpPr>
        <p:spPr>
          <a:xfrm>
            <a:off x="838199" y="196052"/>
            <a:ext cx="10515601" cy="1686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pic>
        <p:nvPicPr>
          <p:cNvPr id="9" name="Рисунок 8" descr="Изображение ткани&#10;&#10;Автоматически созданное описание">
            <a:extLst>
              <a:ext uri="{FF2B5EF4-FFF2-40B4-BE49-F238E27FC236}">
                <a16:creationId xmlns:a16="http://schemas.microsoft.com/office/drawing/2014/main" id="{A4941BBB-13FC-2ACE-1A50-C0F465531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14950" y="-64113"/>
            <a:ext cx="1562100" cy="43942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8BE9E36-E9D5-3FA6-EE22-A6E5CE13C462}"/>
              </a:ext>
            </a:extLst>
          </p:cNvPr>
          <p:cNvSpPr/>
          <p:nvPr userDrawn="1"/>
        </p:nvSpPr>
        <p:spPr>
          <a:xfrm>
            <a:off x="995423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pic>
        <p:nvPicPr>
          <p:cNvPr id="13" name="Рисунок 12" descr="Изображение цветка, растения&#10;&#10;Автоматически созданное описание">
            <a:extLst>
              <a:ext uri="{FF2B5EF4-FFF2-40B4-BE49-F238E27FC236}">
                <a16:creationId xmlns:a16="http://schemas.microsoft.com/office/drawing/2014/main" id="{479E4054-0885-457B-35B3-A9B26ED936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69421" y="459092"/>
            <a:ext cx="749300" cy="27559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632"/>
            <a:ext cx="10515600" cy="1133856"/>
          </a:xfrm>
        </p:spPr>
        <p:txBody>
          <a:bodyPr rtlCol="0"/>
          <a:lstStyle>
            <a:lvl1pPr algn="ctr">
              <a:defRPr lang="ru-MO"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990088"/>
            <a:ext cx="10515600" cy="3474720"/>
          </a:xfrm>
        </p:spPr>
        <p:txBody>
          <a:bodyPr rtlCol="0"/>
          <a:lstStyle>
            <a:lvl1pPr>
              <a:defRPr lang="ru-MO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 lang="ru-MO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 lang="ru-MO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 lang="ru-MO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 lang="ru-MO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4" name="Нижний колонтитул 13">
            <a:extLst>
              <a:ext uri="{FF2B5EF4-FFF2-40B4-BE49-F238E27FC236}">
                <a16:creationId xmlns:a16="http://schemas.microsoft.com/office/drawing/2014/main" id="{C6C79F3B-6B68-BA3C-6CBE-C26E339E45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9D503431-982D-5D35-88BF-09474F76D6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791044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068407D-A1C4-B842-0C34-B2DE8AD312D3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A1AE7FB-DFC0-DCDA-47AD-6ED81A6427FA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pic>
        <p:nvPicPr>
          <p:cNvPr id="10" name="Рисунок 9" descr="Изображение моллюска, насекомого&#10;&#10;Автоматически созданное описание">
            <a:extLst>
              <a:ext uri="{FF2B5EF4-FFF2-40B4-BE49-F238E27FC236}">
                <a16:creationId xmlns:a16="http://schemas.microsoft.com/office/drawing/2014/main" id="{7A4DFCBA-879E-D6C9-9F81-B4F9225423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562BF3-1BFC-6948-02E0-8A1C121C3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 rtlCol="0"/>
          <a:lstStyle>
            <a:lvl1pPr algn="ctr">
              <a:defRPr lang="ru-MO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158D7F8-0920-52BA-580D-0724912287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E6611EB-89A4-4C55-4032-4D0C418398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C6963F99-41C3-5ED4-AAD8-B904145CC7E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75360" y="2615184"/>
            <a:ext cx="10241280" cy="3319272"/>
          </a:xfrm>
        </p:spPr>
        <p:txBody>
          <a:bodyPr rtlCol="0"/>
          <a:lstStyle>
            <a:defPPr>
              <a:defRPr lang="ru-MO"/>
            </a:def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918034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2F7EB7A-F5B6-E308-68EE-3065E2B039A6}"/>
              </a:ext>
            </a:extLst>
          </p:cNvPr>
          <p:cNvSpPr/>
          <p:nvPr userDrawn="1"/>
        </p:nvSpPr>
        <p:spPr>
          <a:xfrm>
            <a:off x="0" y="0"/>
            <a:ext cx="4873752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pic>
        <p:nvPicPr>
          <p:cNvPr id="36" name="Рисунок 35" descr="Дерево крупным планом&#10;&#10;Описание создано автоматически со средней степенью достоверности">
            <a:extLst>
              <a:ext uri="{FF2B5EF4-FFF2-40B4-BE49-F238E27FC236}">
                <a16:creationId xmlns:a16="http://schemas.microsoft.com/office/drawing/2014/main" id="{FED57607-56F6-9FD5-F0A8-DE0BCFE896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6459" flipH="1">
            <a:off x="2282032" y="1589693"/>
            <a:ext cx="970220" cy="223612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072" y="978408"/>
            <a:ext cx="4974336" cy="1325880"/>
          </a:xfrm>
        </p:spPr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DEF26CDF-94D4-BA22-7D14-8D3289040C9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91072" y="2322576"/>
            <a:ext cx="5065776" cy="448056"/>
          </a:xfrm>
        </p:spPr>
        <p:txBody>
          <a:bodyPr rtlCol="0"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lang="ru-MO" sz="2000" b="0">
                <a:latin typeface="Times New Roman" panose="02020603050405020304" pitchFamily="18" charset="0"/>
                <a:cs typeface="+mj-cs"/>
              </a:defRPr>
            </a:lvl1pPr>
            <a:lvl2pPr marL="457200" indent="0">
              <a:buNone/>
              <a:defRPr lang="ru-MO" sz="2000" b="1"/>
            </a:lvl2pPr>
            <a:lvl3pPr marL="914400" indent="0">
              <a:buNone/>
              <a:defRPr lang="ru-MO" sz="1800" b="1"/>
            </a:lvl3pPr>
            <a:lvl4pPr marL="1371600" indent="0">
              <a:buNone/>
              <a:defRPr lang="ru-MO" sz="1600" b="1"/>
            </a:lvl4pPr>
            <a:lvl5pPr marL="1828800" indent="0">
              <a:buNone/>
              <a:defRPr lang="ru-MO" sz="1600" b="1"/>
            </a:lvl5pPr>
            <a:lvl6pPr marL="2286000" indent="0">
              <a:buNone/>
              <a:defRPr lang="ru-MO" sz="1600" b="1"/>
            </a:lvl6pPr>
            <a:lvl7pPr marL="2743200" indent="0">
              <a:buNone/>
              <a:defRPr lang="ru-MO" sz="1600" b="1"/>
            </a:lvl7pPr>
            <a:lvl8pPr marL="3200400" indent="0">
              <a:buNone/>
              <a:defRPr lang="ru-MO" sz="1600" b="1"/>
            </a:lvl8pPr>
            <a:lvl9pPr marL="3657600" indent="0">
              <a:buNone/>
              <a:defRPr lang="ru-MO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0" name="Объект 3">
            <a:extLst>
              <a:ext uri="{FF2B5EF4-FFF2-40B4-BE49-F238E27FC236}">
                <a16:creationId xmlns:a16="http://schemas.microsoft.com/office/drawing/2014/main" id="{0017BF0C-B2B7-932F-A9AE-5BFAE4AB5C4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89612" y="2770632"/>
            <a:ext cx="5065776" cy="1554480"/>
          </a:xfrm>
        </p:spPr>
        <p:txBody>
          <a:bodyPr rtlCol="0"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ru-MO"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ru-MO"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ru-MO"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ru-MO"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ru-MO" sz="11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DEAB8B47-DF86-7C9F-F027-2D4D22B2EA5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89612" y="4361688"/>
            <a:ext cx="5065776" cy="448056"/>
          </a:xfrm>
        </p:spPr>
        <p:txBody>
          <a:bodyPr rtlCol="0"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lang="ru-MO" sz="2000" b="0">
                <a:latin typeface="Times New Roman" panose="02020603050405020304" pitchFamily="18" charset="0"/>
                <a:cs typeface="+mj-cs"/>
              </a:defRPr>
            </a:lvl1pPr>
            <a:lvl2pPr marL="457200" indent="0">
              <a:buNone/>
              <a:defRPr lang="ru-MO" sz="2000" b="1"/>
            </a:lvl2pPr>
            <a:lvl3pPr marL="914400" indent="0">
              <a:buNone/>
              <a:defRPr lang="ru-MO" sz="1800" b="1"/>
            </a:lvl3pPr>
            <a:lvl4pPr marL="1371600" indent="0">
              <a:buNone/>
              <a:defRPr lang="ru-MO" sz="1600" b="1"/>
            </a:lvl4pPr>
            <a:lvl5pPr marL="1828800" indent="0">
              <a:buNone/>
              <a:defRPr lang="ru-MO" sz="1600" b="1"/>
            </a:lvl5pPr>
            <a:lvl6pPr marL="2286000" indent="0">
              <a:buNone/>
              <a:defRPr lang="ru-MO" sz="1600" b="1"/>
            </a:lvl6pPr>
            <a:lvl7pPr marL="2743200" indent="0">
              <a:buNone/>
              <a:defRPr lang="ru-MO" sz="1600" b="1"/>
            </a:lvl7pPr>
            <a:lvl8pPr marL="3200400" indent="0">
              <a:buNone/>
              <a:defRPr lang="ru-MO" sz="1600" b="1"/>
            </a:lvl8pPr>
            <a:lvl9pPr marL="3657600" indent="0">
              <a:buNone/>
              <a:defRPr lang="ru-MO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2" name="Объект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89612" y="4791456"/>
            <a:ext cx="5065776" cy="1408176"/>
          </a:xfrm>
        </p:spPr>
        <p:txBody>
          <a:bodyPr rtlCol="0">
            <a:normAutofit/>
          </a:bodyPr>
          <a:lstStyle>
            <a:lvl1pPr>
              <a:buClr>
                <a:srgbClr val="73292A"/>
              </a:buClr>
              <a:defRPr lang="ru-MO" sz="1600"/>
            </a:lvl1pPr>
            <a:lvl2pPr>
              <a:buClr>
                <a:srgbClr val="73292A"/>
              </a:buClr>
              <a:defRPr lang="ru-MO" sz="1400"/>
            </a:lvl2pPr>
            <a:lvl3pPr>
              <a:buClr>
                <a:srgbClr val="73292A"/>
              </a:buClr>
              <a:defRPr lang="ru-MO" sz="1200"/>
            </a:lvl3pPr>
            <a:lvl4pPr>
              <a:buClr>
                <a:srgbClr val="73292A"/>
              </a:buClr>
              <a:defRPr lang="ru-MO" sz="1100"/>
            </a:lvl4pPr>
            <a:lvl5pPr>
              <a:buClr>
                <a:srgbClr val="73292A"/>
              </a:buClr>
              <a:defRPr lang="ru-MO" sz="11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pic>
        <p:nvPicPr>
          <p:cNvPr id="38" name="Рисунок 37" descr="Группа цветов&#10;&#10;Описание создано автоматически с низкой степенью достоверности">
            <a:extLst>
              <a:ext uri="{FF2B5EF4-FFF2-40B4-BE49-F238E27FC236}">
                <a16:creationId xmlns:a16="http://schemas.microsoft.com/office/drawing/2014/main" id="{5B08C513-7071-2499-7E9D-CFD5A027C0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9083" y="2260473"/>
            <a:ext cx="1245309" cy="2314810"/>
          </a:xfrm>
          <a:prstGeom prst="rect">
            <a:avLst/>
          </a:prstGeom>
        </p:spPr>
      </p:pic>
      <p:sp>
        <p:nvSpPr>
          <p:cNvPr id="34" name="Текст 33">
            <a:extLst>
              <a:ext uri="{FF2B5EF4-FFF2-40B4-BE49-F238E27FC236}">
                <a16:creationId xmlns:a16="http://schemas.microsoft.com/office/drawing/2014/main" id="{BD46E6E9-39FE-B605-0786-F7F7E656F9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6344" y="1426464"/>
            <a:ext cx="3922776" cy="4242816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lang="ru-MO" sz="30000">
                <a:solidFill>
                  <a:schemeClr val="bg1"/>
                </a:solidFill>
                <a:latin typeface="Times New Roman" panose="02020603050405020304" pitchFamily="18" charset="0"/>
                <a:cs typeface="+mj-cs"/>
              </a:defRPr>
            </a:lvl1pPr>
          </a:lstStyle>
          <a:p>
            <a:pPr lvl="0" rtl="0"/>
            <a:r>
              <a:rPr lang="ru-RU" noProof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Сравнение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88546F5-5752-9595-980A-9978EC65B179}"/>
              </a:ext>
            </a:extLst>
          </p:cNvPr>
          <p:cNvSpPr/>
          <p:nvPr userDrawn="1"/>
        </p:nvSpPr>
        <p:spPr>
          <a:xfrm>
            <a:off x="491679" y="319214"/>
            <a:ext cx="11208641" cy="5857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788B1DFD-B7E9-D65B-0A47-8D442617B0D0}"/>
              </a:ext>
            </a:extLst>
          </p:cNvPr>
          <p:cNvCxnSpPr>
            <a:cxnSpLocks/>
          </p:cNvCxnSpPr>
          <p:nvPr userDrawn="1"/>
        </p:nvCxnSpPr>
        <p:spPr>
          <a:xfrm>
            <a:off x="837235" y="1767119"/>
            <a:ext cx="1051656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 descr="Изображение моллюска, насекомого&#10;&#10;Автоматически созданное описание">
            <a:extLst>
              <a:ext uri="{FF2B5EF4-FFF2-40B4-BE49-F238E27FC236}">
                <a16:creationId xmlns:a16="http://schemas.microsoft.com/office/drawing/2014/main" id="{4190CCC3-E5E8-9E96-318B-F3F62E232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658" y="1631192"/>
            <a:ext cx="1207554" cy="35451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 algn="ctr">
              <a:defRPr lang="ru-MO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24712" y="2161563"/>
            <a:ext cx="3200400" cy="427797"/>
          </a:xfrm>
        </p:spPr>
        <p:txBody>
          <a:bodyPr rtlCol="0" anchor="b">
            <a:normAutofit/>
          </a:bodyPr>
          <a:lstStyle>
            <a:lvl1pPr marL="0" indent="0">
              <a:buNone/>
              <a:defRPr lang="ru-MO" sz="2000" b="0">
                <a:latin typeface="Times New Roman" panose="02020603050405020304" pitchFamily="18" charset="0"/>
                <a:cs typeface="+mj-cs"/>
              </a:defRPr>
            </a:lvl1pPr>
            <a:lvl2pPr marL="457200" indent="0">
              <a:buNone/>
              <a:defRPr lang="ru-MO" sz="2000" b="1"/>
            </a:lvl2pPr>
            <a:lvl3pPr marL="914400" indent="0">
              <a:buNone/>
              <a:defRPr lang="ru-MO" sz="1800" b="1"/>
            </a:lvl3pPr>
            <a:lvl4pPr marL="1371600" indent="0">
              <a:buNone/>
              <a:defRPr lang="ru-MO" sz="1600" b="1"/>
            </a:lvl4pPr>
            <a:lvl5pPr marL="1828800" indent="0">
              <a:buNone/>
              <a:defRPr lang="ru-MO" sz="1600" b="1"/>
            </a:lvl5pPr>
            <a:lvl6pPr marL="2286000" indent="0">
              <a:buNone/>
              <a:defRPr lang="ru-MO" sz="1600" b="1"/>
            </a:lvl6pPr>
            <a:lvl7pPr marL="2743200" indent="0">
              <a:buNone/>
              <a:defRPr lang="ru-MO" sz="1600" b="1"/>
            </a:lvl7pPr>
            <a:lvl8pPr marL="3200400" indent="0">
              <a:buNone/>
              <a:defRPr lang="ru-MO" sz="1600" b="1"/>
            </a:lvl8pPr>
            <a:lvl9pPr marL="3657600" indent="0">
              <a:buNone/>
              <a:defRPr lang="ru-MO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4712" y="2629116"/>
            <a:ext cx="3200400" cy="3320861"/>
          </a:xfrm>
        </p:spPr>
        <p:txBody>
          <a:bodyPr rtlCol="0"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ru-MO"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ru-MO"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ru-MO"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ru-MO"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ru-MO" sz="11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498848" y="2161563"/>
            <a:ext cx="3200400" cy="427797"/>
          </a:xfrm>
        </p:spPr>
        <p:txBody>
          <a:bodyPr rtlCol="0" anchor="b">
            <a:normAutofit/>
          </a:bodyPr>
          <a:lstStyle>
            <a:lvl1pPr marL="0" indent="0">
              <a:buNone/>
              <a:defRPr lang="ru-MO" sz="2000" b="0">
                <a:latin typeface="Times New Roman" panose="02020603050405020304" pitchFamily="18" charset="0"/>
                <a:cs typeface="+mj-cs"/>
              </a:defRPr>
            </a:lvl1pPr>
            <a:lvl2pPr marL="457200" indent="0">
              <a:buNone/>
              <a:defRPr lang="ru-MO" sz="2000" b="1"/>
            </a:lvl2pPr>
            <a:lvl3pPr marL="914400" indent="0">
              <a:buNone/>
              <a:defRPr lang="ru-MO" sz="1800" b="1"/>
            </a:lvl3pPr>
            <a:lvl4pPr marL="1371600" indent="0">
              <a:buNone/>
              <a:defRPr lang="ru-MO" sz="1600" b="1"/>
            </a:lvl4pPr>
            <a:lvl5pPr marL="1828800" indent="0">
              <a:buNone/>
              <a:defRPr lang="ru-MO" sz="1600" b="1"/>
            </a:lvl5pPr>
            <a:lvl6pPr marL="2286000" indent="0">
              <a:buNone/>
              <a:defRPr lang="ru-MO" sz="1600" b="1"/>
            </a:lvl6pPr>
            <a:lvl7pPr marL="2743200" indent="0">
              <a:buNone/>
              <a:defRPr lang="ru-MO" sz="1600" b="1"/>
            </a:lvl7pPr>
            <a:lvl8pPr marL="3200400" indent="0">
              <a:buNone/>
              <a:defRPr lang="ru-MO" sz="1600" b="1"/>
            </a:lvl8pPr>
            <a:lvl9pPr marL="3657600" indent="0">
              <a:buNone/>
              <a:defRPr lang="ru-MO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498848" y="2629116"/>
            <a:ext cx="3200400" cy="3320861"/>
          </a:xfrm>
        </p:spPr>
        <p:txBody>
          <a:bodyPr rtlCol="0">
            <a:normAutofit/>
          </a:bodyPr>
          <a:lstStyle>
            <a:lvl1pPr>
              <a:buClr>
                <a:srgbClr val="73292A"/>
              </a:buClr>
              <a:defRPr lang="ru-MO" sz="1600"/>
            </a:lvl1pPr>
            <a:lvl2pPr>
              <a:buClr>
                <a:srgbClr val="73292A"/>
              </a:buClr>
              <a:defRPr lang="ru-MO" sz="1400"/>
            </a:lvl2pPr>
            <a:lvl3pPr>
              <a:buClr>
                <a:srgbClr val="73292A"/>
              </a:buClr>
              <a:defRPr lang="ru-MO" sz="1200"/>
            </a:lvl3pPr>
            <a:lvl4pPr>
              <a:buClr>
                <a:srgbClr val="73292A"/>
              </a:buClr>
              <a:defRPr lang="ru-MO" sz="1100"/>
            </a:lvl4pPr>
            <a:lvl5pPr>
              <a:buClr>
                <a:srgbClr val="73292A"/>
              </a:buClr>
              <a:defRPr lang="ru-MO" sz="11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F270D939-D128-D431-82CE-9C15D5A7AA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09560" y="2161563"/>
            <a:ext cx="3200400" cy="427797"/>
          </a:xfrm>
        </p:spPr>
        <p:txBody>
          <a:bodyPr rtlCol="0" anchor="b">
            <a:normAutofit/>
          </a:bodyPr>
          <a:lstStyle>
            <a:lvl1pPr marL="0" indent="0">
              <a:buNone/>
              <a:defRPr lang="ru-MO" sz="2000" b="0">
                <a:latin typeface="Times New Roman" panose="02020603050405020304" pitchFamily="18" charset="0"/>
                <a:cs typeface="+mj-cs"/>
              </a:defRPr>
            </a:lvl1pPr>
            <a:lvl2pPr marL="457200" indent="0">
              <a:buNone/>
              <a:defRPr lang="ru-MO" sz="2000" b="1"/>
            </a:lvl2pPr>
            <a:lvl3pPr marL="914400" indent="0">
              <a:buNone/>
              <a:defRPr lang="ru-MO" sz="1800" b="1"/>
            </a:lvl3pPr>
            <a:lvl4pPr marL="1371600" indent="0">
              <a:buNone/>
              <a:defRPr lang="ru-MO" sz="1600" b="1"/>
            </a:lvl4pPr>
            <a:lvl5pPr marL="1828800" indent="0">
              <a:buNone/>
              <a:defRPr lang="ru-MO" sz="1600" b="1"/>
            </a:lvl5pPr>
            <a:lvl6pPr marL="2286000" indent="0">
              <a:buNone/>
              <a:defRPr lang="ru-MO" sz="1600" b="1"/>
            </a:lvl6pPr>
            <a:lvl7pPr marL="2743200" indent="0">
              <a:buNone/>
              <a:defRPr lang="ru-MO" sz="1600" b="1"/>
            </a:lvl7pPr>
            <a:lvl8pPr marL="3200400" indent="0">
              <a:buNone/>
              <a:defRPr lang="ru-MO" sz="1600" b="1"/>
            </a:lvl8pPr>
            <a:lvl9pPr marL="3657600" indent="0">
              <a:buNone/>
              <a:defRPr lang="ru-MO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6" name="Объект 5">
            <a:extLst>
              <a:ext uri="{FF2B5EF4-FFF2-40B4-BE49-F238E27FC236}">
                <a16:creationId xmlns:a16="http://schemas.microsoft.com/office/drawing/2014/main" id="{4AAE69C6-BB37-BC70-8424-BC928D19C91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909560" y="2629116"/>
            <a:ext cx="3200400" cy="3320861"/>
          </a:xfrm>
        </p:spPr>
        <p:txBody>
          <a:bodyPr rtlCol="0">
            <a:normAutofit/>
          </a:bodyPr>
          <a:lstStyle>
            <a:lvl1pPr>
              <a:buClr>
                <a:srgbClr val="73292A"/>
              </a:buClr>
              <a:defRPr lang="ru-MO" sz="1600"/>
            </a:lvl1pPr>
            <a:lvl2pPr>
              <a:buClr>
                <a:srgbClr val="73292A"/>
              </a:buClr>
              <a:defRPr lang="ru-MO" sz="1400"/>
            </a:lvl2pPr>
            <a:lvl3pPr>
              <a:buClr>
                <a:srgbClr val="73292A"/>
              </a:buClr>
              <a:defRPr lang="ru-MO" sz="1200"/>
            </a:lvl3pPr>
            <a:lvl4pPr>
              <a:buClr>
                <a:srgbClr val="73292A"/>
              </a:buClr>
              <a:defRPr lang="ru-MO" sz="1100"/>
            </a:lvl4pPr>
            <a:lvl5pPr>
              <a:buClr>
                <a:srgbClr val="73292A"/>
              </a:buClr>
              <a:defRPr lang="ru-MO" sz="11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169908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ткани&#10;&#10;Автоматически созданное описание">
            <a:extLst>
              <a:ext uri="{FF2B5EF4-FFF2-40B4-BE49-F238E27FC236}">
                <a16:creationId xmlns:a16="http://schemas.microsoft.com/office/drawing/2014/main" id="{E0606CB6-3E28-F128-51B5-3786D74048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64BBC1B-7DD9-DA00-15CC-B446DA472005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pic>
        <p:nvPicPr>
          <p:cNvPr id="8" name="Рисунок 7" descr="Изображение цветка, растения&#10;&#10;Автоматически созданное описание">
            <a:extLst>
              <a:ext uri="{FF2B5EF4-FFF2-40B4-BE49-F238E27FC236}">
                <a16:creationId xmlns:a16="http://schemas.microsoft.com/office/drawing/2014/main" id="{C88A03B2-8C41-A023-CB90-5F79A1F01A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pic>
        <p:nvPicPr>
          <p:cNvPr id="10" name="Рисунок 9" descr="Цветок крупным планом&#10;&#10;Описание создано автоматически с низкой степенью достоверности">
            <a:extLst>
              <a:ext uri="{FF2B5EF4-FFF2-40B4-BE49-F238E27FC236}">
                <a16:creationId xmlns:a16="http://schemas.microsoft.com/office/drawing/2014/main" id="{9EA6110C-517A-C447-DB03-9A264F112F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09" y="1695833"/>
            <a:ext cx="1155700" cy="4318000"/>
          </a:xfrm>
          <a:prstGeom prst="rect">
            <a:avLst/>
          </a:prstGeom>
        </p:spPr>
      </p:pic>
      <p:pic>
        <p:nvPicPr>
          <p:cNvPr id="12" name="Рисунок 11" descr="Цветок крупным планом&#10;&#10;Описание создано автоматически с низкой степенью достоверности">
            <a:extLst>
              <a:ext uri="{FF2B5EF4-FFF2-40B4-BE49-F238E27FC236}">
                <a16:creationId xmlns:a16="http://schemas.microsoft.com/office/drawing/2014/main" id="{DC4249CD-2B45-A435-5B21-CFA7042138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749" y="381916"/>
            <a:ext cx="1155700" cy="4318000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7A7568A0-F819-551E-4780-20A651246990}"/>
              </a:ext>
            </a:extLst>
          </p:cNvPr>
          <p:cNvSpPr/>
          <p:nvPr userDrawn="1"/>
        </p:nvSpPr>
        <p:spPr>
          <a:xfrm>
            <a:off x="1024128" y="2162946"/>
            <a:ext cx="3794760" cy="2536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711D903-56F9-B09B-0443-A76786804823}"/>
              </a:ext>
            </a:extLst>
          </p:cNvPr>
          <p:cNvSpPr/>
          <p:nvPr userDrawn="1"/>
        </p:nvSpPr>
        <p:spPr>
          <a:xfrm>
            <a:off x="1131655" y="2264499"/>
            <a:ext cx="3585549" cy="23354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D91551-9B41-0ACF-0BE6-9D174E695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184" y="2889504"/>
            <a:ext cx="2852928" cy="1088136"/>
          </a:xfrm>
        </p:spPr>
        <p:txBody>
          <a:bodyPr rtlCol="0"/>
          <a:lstStyle>
            <a:lvl1pPr algn="ctr">
              <a:defRPr lang="ru-MO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9" name="Объект 2">
            <a:extLst>
              <a:ext uri="{FF2B5EF4-FFF2-40B4-BE49-F238E27FC236}">
                <a16:creationId xmlns:a16="http://schemas.microsoft.com/office/drawing/2014/main" id="{545D3FB1-678F-0A9A-CCB6-435CE57DA0F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211312" y="2011680"/>
            <a:ext cx="2999232" cy="2843784"/>
          </a:xfrm>
        </p:spPr>
        <p:txBody>
          <a:bodyPr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lang="ru-MO" sz="2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l">
              <a:lnSpc>
                <a:spcPct val="150000"/>
              </a:lnSpc>
              <a:defRPr lang="ru-MO"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lang="ru-MO"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lang="ru-MO"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lang="ru-MO"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482466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D362110-9E75-C1E6-F3D3-769A27CB658B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0E61109-4A99-6337-9E7D-6AE0370E2A33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pic>
        <p:nvPicPr>
          <p:cNvPr id="11" name="Рисунок 10" descr="Изображение моллюска, насекомого&#10;&#10;Автоматически созданное описание">
            <a:extLst>
              <a:ext uri="{FF2B5EF4-FFF2-40B4-BE49-F238E27FC236}">
                <a16:creationId xmlns:a16="http://schemas.microsoft.com/office/drawing/2014/main" id="{13B4663F-72DF-CD37-DE9D-C35DFB37E8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C48BE494-2D3C-A618-4422-6EA949698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 rtlCol="0"/>
          <a:lstStyle>
            <a:lvl1pPr algn="ctr">
              <a:defRPr lang="ru-MO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628461"/>
            <a:ext cx="5181600" cy="3548501"/>
          </a:xfrm>
        </p:spPr>
        <p:txBody>
          <a:bodyPr rtlCol="0"/>
          <a:lstStyle>
            <a:defPPr>
              <a:defRPr lang="ru-MO"/>
            </a:def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2628461"/>
            <a:ext cx="5181600" cy="3548501"/>
          </a:xfrm>
        </p:spPr>
        <p:txBody>
          <a:bodyPr rtlCol="0"/>
          <a:lstStyle>
            <a:defPPr>
              <a:defRPr lang="ru-MO"/>
            </a:def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19B248-9F11-0A11-E6AF-776D371E14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85EFD48A-F270-E4EE-7C35-F4304F3DDF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A7DEB86-4C56-EB31-FEEE-EC8AA99FB456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3C19EDA-96E7-C255-DFF9-F36A187EBACD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pic>
        <p:nvPicPr>
          <p:cNvPr id="7" name="Рисунок 6" descr="Изображение моллюска, насекомого&#10;&#10;Автоматически созданное описание">
            <a:extLst>
              <a:ext uri="{FF2B5EF4-FFF2-40B4-BE49-F238E27FC236}">
                <a16:creationId xmlns:a16="http://schemas.microsoft.com/office/drawing/2014/main" id="{FAD938FE-3B63-4832-B610-64346C069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B38128B-385C-B928-A4A8-BD98929D3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 rtlCol="0"/>
          <a:lstStyle>
            <a:lvl1pPr algn="ctr">
              <a:defRPr lang="ru-MO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ru-MO"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lang="ru-MO" sz="3200"/>
            </a:lvl1pPr>
            <a:lvl2pPr>
              <a:defRPr lang="ru-MO" sz="2800"/>
            </a:lvl2pPr>
            <a:lvl3pPr>
              <a:defRPr lang="ru-MO" sz="2400"/>
            </a:lvl3pPr>
            <a:lvl4pPr>
              <a:defRPr lang="ru-MO" sz="2000"/>
            </a:lvl4pPr>
            <a:lvl5pPr>
              <a:defRPr lang="ru-MO" sz="2000"/>
            </a:lvl5pPr>
            <a:lvl6pPr>
              <a:defRPr lang="ru-MO" sz="2000"/>
            </a:lvl6pPr>
            <a:lvl7pPr>
              <a:defRPr lang="ru-MO" sz="2000"/>
            </a:lvl7pPr>
            <a:lvl8pPr>
              <a:defRPr lang="ru-MO" sz="2000"/>
            </a:lvl8pPr>
            <a:lvl9pPr>
              <a:defRPr lang="ru-MO" sz="2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ru-MO" sz="1600"/>
            </a:lvl1pPr>
            <a:lvl2pPr marL="457200" indent="0">
              <a:buNone/>
              <a:defRPr lang="ru-MO" sz="1400"/>
            </a:lvl2pPr>
            <a:lvl3pPr marL="914400" indent="0">
              <a:buNone/>
              <a:defRPr lang="ru-MO" sz="1200"/>
            </a:lvl3pPr>
            <a:lvl4pPr marL="1371600" indent="0">
              <a:buNone/>
              <a:defRPr lang="ru-MO" sz="1000"/>
            </a:lvl4pPr>
            <a:lvl5pPr marL="1828800" indent="0">
              <a:buNone/>
              <a:defRPr lang="ru-MO" sz="1000"/>
            </a:lvl5pPr>
            <a:lvl6pPr marL="2286000" indent="0">
              <a:buNone/>
              <a:defRPr lang="ru-MO" sz="1000"/>
            </a:lvl6pPr>
            <a:lvl7pPr marL="2743200" indent="0">
              <a:buNone/>
              <a:defRPr lang="ru-MO" sz="1000"/>
            </a:lvl7pPr>
            <a:lvl8pPr marL="3200400" indent="0">
              <a:buNone/>
              <a:defRPr lang="ru-MO" sz="1000"/>
            </a:lvl8pPr>
            <a:lvl9pPr marL="3657600" indent="0">
              <a:buNone/>
              <a:defRPr lang="ru-MO"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ru-MO"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lang="ru-MO" sz="3200"/>
            </a:lvl1pPr>
            <a:lvl2pPr marL="457200" indent="0">
              <a:buNone/>
              <a:defRPr lang="ru-MO" sz="2800"/>
            </a:lvl2pPr>
            <a:lvl3pPr marL="914400" indent="0">
              <a:buNone/>
              <a:defRPr lang="ru-MO" sz="2400"/>
            </a:lvl3pPr>
            <a:lvl4pPr marL="1371600" indent="0">
              <a:buNone/>
              <a:defRPr lang="ru-MO" sz="2000"/>
            </a:lvl4pPr>
            <a:lvl5pPr marL="1828800" indent="0">
              <a:buNone/>
              <a:defRPr lang="ru-MO" sz="2000"/>
            </a:lvl5pPr>
            <a:lvl6pPr marL="2286000" indent="0">
              <a:buNone/>
              <a:defRPr lang="ru-MO" sz="2000"/>
            </a:lvl6pPr>
            <a:lvl7pPr marL="2743200" indent="0">
              <a:buNone/>
              <a:defRPr lang="ru-MO" sz="2000"/>
            </a:lvl7pPr>
            <a:lvl8pPr marL="3200400" indent="0">
              <a:buNone/>
              <a:defRPr lang="ru-MO" sz="2000"/>
            </a:lvl8pPr>
            <a:lvl9pPr marL="3657600" indent="0">
              <a:buNone/>
              <a:defRPr lang="ru-MO" sz="2000"/>
            </a:lvl9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ru-MO" sz="1600"/>
            </a:lvl1pPr>
            <a:lvl2pPr marL="457200" indent="0">
              <a:buNone/>
              <a:defRPr lang="ru-MO" sz="1400"/>
            </a:lvl2pPr>
            <a:lvl3pPr marL="914400" indent="0">
              <a:buNone/>
              <a:defRPr lang="ru-MO" sz="1200"/>
            </a:lvl3pPr>
            <a:lvl4pPr marL="1371600" indent="0">
              <a:buNone/>
              <a:defRPr lang="ru-MO" sz="1000"/>
            </a:lvl4pPr>
            <a:lvl5pPr marL="1828800" indent="0">
              <a:buNone/>
              <a:defRPr lang="ru-MO" sz="1000"/>
            </a:lvl5pPr>
            <a:lvl6pPr marL="2286000" indent="0">
              <a:buNone/>
              <a:defRPr lang="ru-MO" sz="1000"/>
            </a:lvl6pPr>
            <a:lvl7pPr marL="2743200" indent="0">
              <a:buNone/>
              <a:defRPr lang="ru-MO" sz="1000"/>
            </a:lvl7pPr>
            <a:lvl8pPr marL="3200400" indent="0">
              <a:buNone/>
              <a:defRPr lang="ru-MO" sz="1000"/>
            </a:lvl8pPr>
            <a:lvl9pPr marL="3657600" indent="0">
              <a:buNone/>
              <a:defRPr lang="ru-MO"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294A09A9-5501-47C1-A89A-A340965A2BE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ткани&#10;&#10;Автоматически созданное описание">
            <a:extLst>
              <a:ext uri="{FF2B5EF4-FFF2-40B4-BE49-F238E27FC236}">
                <a16:creationId xmlns:a16="http://schemas.microsoft.com/office/drawing/2014/main" id="{ABAD6905-AD97-1EAF-A4A3-D0BB13B128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3BCB4CA-03FB-81F4-F8A2-FA9C0DBDEB11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pic>
        <p:nvPicPr>
          <p:cNvPr id="13" name="Рисунок 12" descr="Группа цветов&#10;&#10;Описание создано автоматически с низкой степенью достоверности">
            <a:extLst>
              <a:ext uri="{FF2B5EF4-FFF2-40B4-BE49-F238E27FC236}">
                <a16:creationId xmlns:a16="http://schemas.microsoft.com/office/drawing/2014/main" id="{138EDBF7-FA56-2BF9-ECFA-6C39FEE8F8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9852" flipH="1">
            <a:off x="1760954" y="2048834"/>
            <a:ext cx="1230524" cy="228732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880" y="978408"/>
            <a:ext cx="3749040" cy="1325880"/>
          </a:xfrm>
        </p:spPr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MO"/>
            </a:defPPr>
            <a:lvl1pPr>
              <a:defRPr sz="2000"/>
            </a:lvl1pPr>
          </a:lstStyle>
          <a:p>
            <a:fld id="{294A09A9-5501-47C1-A89A-A340965A2BE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2" name="Объект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183880" y="2194560"/>
            <a:ext cx="3749040" cy="4306824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Clr>
                <a:srgbClr val="73292A"/>
              </a:buClr>
              <a:buNone/>
              <a:defRPr lang="ru-MO" sz="2400"/>
            </a:lvl1pPr>
            <a:lvl2pPr marL="228600">
              <a:buClr>
                <a:srgbClr val="73292A"/>
              </a:buClr>
              <a:defRPr lang="ru-MO" sz="2000"/>
            </a:lvl2pPr>
            <a:lvl3pPr marL="685800">
              <a:buClr>
                <a:srgbClr val="73292A"/>
              </a:buClr>
              <a:defRPr lang="ru-MO" sz="1800"/>
            </a:lvl3pPr>
            <a:lvl4pPr marL="1143000">
              <a:buClr>
                <a:srgbClr val="73292A"/>
              </a:buClr>
              <a:defRPr lang="ru-MO" sz="1600"/>
            </a:lvl4pPr>
            <a:lvl5pPr marL="1600200">
              <a:buClr>
                <a:srgbClr val="73292A"/>
              </a:buClr>
              <a:defRPr lang="ru-MO" sz="16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pic>
        <p:nvPicPr>
          <p:cNvPr id="6" name="Рисунок 5" descr="Изображение цветка, растения&#10;&#10;Автоматически созданное описание">
            <a:extLst>
              <a:ext uri="{FF2B5EF4-FFF2-40B4-BE49-F238E27FC236}">
                <a16:creationId xmlns:a16="http://schemas.microsoft.com/office/drawing/2014/main" id="{0FE36A83-31CF-DF76-5708-55ED9FB707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sp>
        <p:nvSpPr>
          <p:cNvPr id="11" name="Текст 33">
            <a:extLst>
              <a:ext uri="{FF2B5EF4-FFF2-40B4-BE49-F238E27FC236}">
                <a16:creationId xmlns:a16="http://schemas.microsoft.com/office/drawing/2014/main" id="{5BF6365E-74A9-6D7B-5F20-7C29F290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25296" y="1426464"/>
            <a:ext cx="3922776" cy="4242816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lang="ru-MO" sz="30000">
                <a:solidFill>
                  <a:schemeClr val="bg1"/>
                </a:solidFill>
                <a:latin typeface="Times New Roman" panose="02020603050405020304" pitchFamily="18" charset="0"/>
                <a:cs typeface="+mj-cs"/>
              </a:defRPr>
            </a:lvl1pPr>
          </a:lstStyle>
          <a:p>
            <a:pPr lvl="0" rtl="0"/>
            <a:r>
              <a:rPr lang="ru-RU" noProof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Заголовок и содержимое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BB4DE27-1913-8274-9943-46641EA0DAB7}"/>
              </a:ext>
            </a:extLst>
          </p:cNvPr>
          <p:cNvSpPr/>
          <p:nvPr userDrawn="1"/>
        </p:nvSpPr>
        <p:spPr>
          <a:xfrm>
            <a:off x="1174276" y="-756"/>
            <a:ext cx="9843449" cy="5690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>
              <a:solidFill>
                <a:schemeClr val="bg1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901AB4A-AE17-BFA4-697C-75EC6407E147}"/>
              </a:ext>
            </a:extLst>
          </p:cNvPr>
          <p:cNvSpPr/>
          <p:nvPr userDrawn="1"/>
        </p:nvSpPr>
        <p:spPr>
          <a:xfrm>
            <a:off x="1604189" y="-13446"/>
            <a:ext cx="8983623" cy="52577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pic>
        <p:nvPicPr>
          <p:cNvPr id="11" name="Рисунок 10" descr="Изображение моллюска, насекомого&#10;&#10;Автоматически созданное описание">
            <a:extLst>
              <a:ext uri="{FF2B5EF4-FFF2-40B4-BE49-F238E27FC236}">
                <a16:creationId xmlns:a16="http://schemas.microsoft.com/office/drawing/2014/main" id="{1C7F01FE-99A8-35BD-05A1-6D93A2578E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833" y="5110810"/>
            <a:ext cx="1207554" cy="35451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66660DF-FD7A-4340-E854-B4680A6B88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02474" y="-1953000"/>
            <a:ext cx="1485900" cy="53721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1389888"/>
            <a:ext cx="8695944" cy="1325880"/>
          </a:xfrm>
        </p:spPr>
        <p:txBody>
          <a:bodyPr rtlCol="0"/>
          <a:lstStyle>
            <a:lvl1pPr algn="ctr">
              <a:defRPr lang="ru-MO"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23516" y="2651760"/>
            <a:ext cx="7744968" cy="2697480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ru-MO"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ctr">
              <a:lnSpc>
                <a:spcPct val="100000"/>
              </a:lnSpc>
              <a:defRPr lang="ru-MO" sz="18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lang="ru-MO"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lang="ru-MO"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lang="ru-MO"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endParaRPr lang="ru-RU" noProof="0"/>
          </a:p>
        </p:txBody>
      </p:sp>
      <p:sp>
        <p:nvSpPr>
          <p:cNvPr id="14" name="Нижний колонтитул 13">
            <a:extLst>
              <a:ext uri="{FF2B5EF4-FFF2-40B4-BE49-F238E27FC236}">
                <a16:creationId xmlns:a16="http://schemas.microsoft.com/office/drawing/2014/main" id="{2F05D25C-B703-1868-603E-D468EF44D7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D8FDB2CC-A975-BC07-042A-228D387E51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20268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8ADFA29-47E3-2E16-12B7-D8031DC04C0D}"/>
              </a:ext>
            </a:extLst>
          </p:cNvPr>
          <p:cNvSpPr/>
          <p:nvPr userDrawn="1"/>
        </p:nvSpPr>
        <p:spPr>
          <a:xfrm>
            <a:off x="0" y="3377183"/>
            <a:ext cx="12192000" cy="2326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pic>
        <p:nvPicPr>
          <p:cNvPr id="11" name="Рисунок 10" descr="Растение крупным планом&#10;&#10;Описание создано автоматически с низкой степенью достоверности">
            <a:extLst>
              <a:ext uri="{FF2B5EF4-FFF2-40B4-BE49-F238E27FC236}">
                <a16:creationId xmlns:a16="http://schemas.microsoft.com/office/drawing/2014/main" id="{D373DB44-C887-96AC-D32D-B7656F28F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87322" y="3187511"/>
            <a:ext cx="1422400" cy="5283200"/>
          </a:xfrm>
          <a:prstGeom prst="rect">
            <a:avLst/>
          </a:prstGeom>
        </p:spPr>
      </p:pic>
      <p:pic>
        <p:nvPicPr>
          <p:cNvPr id="9" name="Рисунок 8" descr="Изображение постельного белья, ткани&#10;&#10;Автоматически созданное описание">
            <a:extLst>
              <a:ext uri="{FF2B5EF4-FFF2-40B4-BE49-F238E27FC236}">
                <a16:creationId xmlns:a16="http://schemas.microsoft.com/office/drawing/2014/main" id="{6A080FF9-A96B-AA38-428D-5F2CF533D0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00022" y="287485"/>
            <a:ext cx="1485900" cy="5372100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5150280-02E2-686D-A130-65EBDA15EF13}"/>
              </a:ext>
            </a:extLst>
          </p:cNvPr>
          <p:cNvSpPr/>
          <p:nvPr userDrawn="1"/>
        </p:nvSpPr>
        <p:spPr>
          <a:xfrm>
            <a:off x="232651" y="3633264"/>
            <a:ext cx="11740896" cy="178975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15" name="Рисунок 14" descr="Изображение керамического изделия, фарфора&#10;&#10;Автоматически созданное описание">
            <a:extLst>
              <a:ext uri="{FF2B5EF4-FFF2-40B4-BE49-F238E27FC236}">
                <a16:creationId xmlns:a16="http://schemas.microsoft.com/office/drawing/2014/main" id="{3DD4D68C-6665-333E-98E8-785116A05A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0193">
            <a:off x="6957396" y="5090392"/>
            <a:ext cx="856832" cy="832525"/>
          </a:xfrm>
          <a:prstGeom prst="rect">
            <a:avLst/>
          </a:prstGeom>
        </p:spPr>
      </p:pic>
      <p:pic>
        <p:nvPicPr>
          <p:cNvPr id="17" name="Рисунок 16" descr="Изображение, содержащее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7E0939A-D971-0D79-9B6D-834913C959B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979" y="3252854"/>
            <a:ext cx="1206427" cy="62135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153668" y="3977640"/>
            <a:ext cx="9884664" cy="731520"/>
          </a:xfrm>
        </p:spPr>
        <p:txBody>
          <a:bodyPr rtlCol="0" anchor="b">
            <a:normAutofit/>
          </a:bodyPr>
          <a:lstStyle>
            <a:lvl1pPr algn="ctr">
              <a:defRPr lang="ru-MO" sz="44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153668" y="4700016"/>
            <a:ext cx="9884664" cy="457200"/>
          </a:xfrm>
        </p:spPr>
        <p:txBody>
          <a:bodyPr rtlCol="0" anchor="ctr"/>
          <a:lstStyle>
            <a:lvl1pPr marL="0" indent="0" algn="ctr">
              <a:buNone/>
              <a:defRPr lang="ru-MO"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lang="ru-MO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ru-MO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ru-MO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ru-MO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ru-MO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ru-MO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ru-MO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ru-MO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 rtlCol="0"/>
          <a:lstStyle>
            <a:lvl1pPr algn="ctr">
              <a:defRPr lang="ru-MO"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70832"/>
          </a:xfrm>
        </p:spPr>
        <p:txBody>
          <a:bodyPr rtlCol="0"/>
          <a:lstStyle>
            <a:lvl1pPr>
              <a:defRPr lang="ru-MO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 lang="ru-MO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 lang="ru-MO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 lang="ru-MO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 lang="ru-MO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содержимое (зеленый цвет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 rtlCol="0"/>
          <a:lstStyle>
            <a:lvl1pPr algn="ctr">
              <a:defRPr lang="ru-MO"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600200"/>
            <a:ext cx="10972800" cy="4572000"/>
          </a:xfrm>
        </p:spPr>
        <p:txBody>
          <a:bodyPr rtlCol="0"/>
          <a:lstStyle>
            <a:lvl1pPr>
              <a:defRPr lang="ru-MO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 lang="ru-MO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 lang="ru-MO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 lang="ru-MO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 lang="ru-MO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925109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раздела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2F45E1C-47F6-0AF9-7468-BA613D681E1D}"/>
              </a:ext>
            </a:extLst>
          </p:cNvPr>
          <p:cNvSpPr/>
          <p:nvPr userDrawn="1"/>
        </p:nvSpPr>
        <p:spPr>
          <a:xfrm>
            <a:off x="0" y="1533950"/>
            <a:ext cx="12192000" cy="379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pic>
        <p:nvPicPr>
          <p:cNvPr id="8" name="Рисунок 7" descr="Изображение ткани&#10;&#10;Автоматически созданное описание">
            <a:extLst>
              <a:ext uri="{FF2B5EF4-FFF2-40B4-BE49-F238E27FC236}">
                <a16:creationId xmlns:a16="http://schemas.microsoft.com/office/drawing/2014/main" id="{AB9E0D8B-7031-366D-884B-EB3FABD78C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56236" y="-1772981"/>
            <a:ext cx="2147050" cy="6039669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859314F-DCEF-A5A7-C5D9-F0D39AAC9FFA}"/>
              </a:ext>
            </a:extLst>
          </p:cNvPr>
          <p:cNvSpPr/>
          <p:nvPr userDrawn="1"/>
        </p:nvSpPr>
        <p:spPr>
          <a:xfrm>
            <a:off x="225552" y="1796143"/>
            <a:ext cx="11740896" cy="32657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pic>
        <p:nvPicPr>
          <p:cNvPr id="16" name="Рисунок 15" descr="Изображение цветка, растения&#10;&#10;Автоматически созданное описание">
            <a:extLst>
              <a:ext uri="{FF2B5EF4-FFF2-40B4-BE49-F238E27FC236}">
                <a16:creationId xmlns:a16="http://schemas.microsoft.com/office/drawing/2014/main" id="{DAAE5EB8-5B6B-6FA6-E6E7-D2F58FDFB4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07543" y="-287017"/>
            <a:ext cx="1051334" cy="3866771"/>
          </a:xfrm>
          <a:prstGeom prst="rect">
            <a:avLst/>
          </a:prstGeom>
        </p:spPr>
      </p:pic>
      <p:pic>
        <p:nvPicPr>
          <p:cNvPr id="19" name="Рисунок 18" descr="Изображение моллюска, насекомого&#10;&#10;Автоматически созданное описание">
            <a:extLst>
              <a:ext uri="{FF2B5EF4-FFF2-40B4-BE49-F238E27FC236}">
                <a16:creationId xmlns:a16="http://schemas.microsoft.com/office/drawing/2014/main" id="{BB1368FF-AA1B-4423-30B1-BE082E6F19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222" y="4923380"/>
            <a:ext cx="1207554" cy="35451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456" y="2404872"/>
            <a:ext cx="8705088" cy="2002536"/>
          </a:xfrm>
        </p:spPr>
        <p:txBody>
          <a:bodyPr rtlCol="0" anchor="t">
            <a:normAutofit/>
          </a:bodyPr>
          <a:lstStyle>
            <a:lvl1pPr algn="ctr">
              <a:defRPr lang="ru-MO" sz="44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743454" y="3964517"/>
            <a:ext cx="8705089" cy="457200"/>
          </a:xfrm>
        </p:spPr>
        <p:txBody>
          <a:bodyPr rtlCol="0" anchor="ctr"/>
          <a:lstStyle>
            <a:lvl1pPr marL="0" indent="0" algn="ctr">
              <a:buNone/>
              <a:defRPr lang="ru-MO" sz="2400">
                <a:solidFill>
                  <a:schemeClr val="accent3"/>
                </a:solidFill>
              </a:defRPr>
            </a:lvl1pPr>
            <a:lvl2pPr marL="457200" indent="0">
              <a:buNone/>
              <a:defRPr lang="ru-MO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ru-MO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ru-MO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ru-MO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ru-MO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ru-MO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ru-MO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ru-MO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7" name="Текст 24">
            <a:extLst>
              <a:ext uri="{FF2B5EF4-FFF2-40B4-BE49-F238E27FC236}">
                <a16:creationId xmlns:a16="http://schemas.microsoft.com/office/drawing/2014/main" id="{F5E2B84E-B4F2-ED93-8084-ECFC3B9C38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49667" y="3189069"/>
            <a:ext cx="945473" cy="1936750"/>
          </a:xfrm>
        </p:spPr>
        <p:txBody>
          <a:bodyPr rtlCol="0">
            <a:noAutofit/>
          </a:bodyPr>
          <a:lstStyle>
            <a:lvl1pPr marL="0" indent="0">
              <a:buNone/>
              <a:defRPr lang="ru-MO" sz="14000" b="1">
                <a:solidFill>
                  <a:schemeClr val="tx2"/>
                </a:solidFill>
                <a:latin typeface="Times New Roman" panose="02020603050405020304" pitchFamily="18" charset="0"/>
                <a:cs typeface="+mj-cs"/>
              </a:defRPr>
            </a:lvl1pPr>
          </a:lstStyle>
          <a:p>
            <a:pPr lvl="0" rtl="0"/>
            <a:r>
              <a:rPr lang="ru-RU" noProof="0"/>
              <a:t>”</a:t>
            </a:r>
          </a:p>
        </p:txBody>
      </p:sp>
      <p:sp>
        <p:nvSpPr>
          <p:cNvPr id="28" name="Текст 24">
            <a:extLst>
              <a:ext uri="{FF2B5EF4-FFF2-40B4-BE49-F238E27FC236}">
                <a16:creationId xmlns:a16="http://schemas.microsoft.com/office/drawing/2014/main" id="{FDD82133-EB75-7E07-A9CE-730CB7F6CD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184" y="2136567"/>
            <a:ext cx="941832" cy="1936750"/>
          </a:xfrm>
        </p:spPr>
        <p:txBody>
          <a:bodyPr rtlCol="0">
            <a:noAutofit/>
          </a:bodyPr>
          <a:lstStyle>
            <a:lvl1pPr marL="0" indent="0">
              <a:buNone/>
              <a:defRPr lang="ru-MO" sz="14000" b="1">
                <a:solidFill>
                  <a:schemeClr val="tx2"/>
                </a:solidFill>
                <a:latin typeface="Times New Roman" panose="02020603050405020304" pitchFamily="18" charset="0"/>
                <a:cs typeface="+mj-cs"/>
              </a:defRPr>
            </a:lvl1pPr>
          </a:lstStyle>
          <a:p>
            <a:pPr lvl="0" rtl="0"/>
            <a:r>
              <a:rPr lang="ru-RU" noProof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178703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pic>
        <p:nvPicPr>
          <p:cNvPr id="10" name="Рисунок 9" descr="Изображение моллюска, насекомого&#10;&#10;Автоматически созданное описание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lang="ru-MO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2" name="Рисунок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375868" y="1797050"/>
            <a:ext cx="2057400" cy="20589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ru-MO" sz="18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6173" y="3946525"/>
            <a:ext cx="2194560" cy="35560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200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1" name="Текст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8309" y="4306415"/>
            <a:ext cx="219456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600">
                <a:latin typeface="+mn-lt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1" name="Рисунок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28270" y="1797050"/>
            <a:ext cx="2057400" cy="20589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ru-MO" sz="18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33" name="Текст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63663" y="3926721"/>
            <a:ext cx="2194560" cy="35560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200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2" name="Текст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65799" y="4286611"/>
            <a:ext cx="219456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600">
                <a:latin typeface="+mn-lt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0" name="Рисунок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280672" y="1797050"/>
            <a:ext cx="2057400" cy="20589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ru-MO" sz="18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35" name="Текст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16065" y="3946525"/>
            <a:ext cx="2194560" cy="35560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200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4" name="Текст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18201" y="4306415"/>
            <a:ext cx="219456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600">
                <a:latin typeface="+mn-lt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9" name="Рисунок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8733074" y="1797050"/>
            <a:ext cx="2057400" cy="20589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ru-MO" sz="18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37" name="Текст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66331" y="3946525"/>
            <a:ext cx="2194560" cy="35560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200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6" name="Текст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68467" y="4306415"/>
            <a:ext cx="219456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600">
                <a:latin typeface="+mn-lt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519687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MO"/>
            </a:defPPr>
          </a:lstStyle>
          <a:p>
            <a:pPr algn="ctr" rtl="0"/>
            <a:endParaRPr lang="ru-RU" noProof="0"/>
          </a:p>
        </p:txBody>
      </p:sp>
      <p:pic>
        <p:nvPicPr>
          <p:cNvPr id="10" name="Рисунок 9" descr="Изображение моллюска, насекомого&#10;&#10;Автоматически созданное описание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lang="ru-MO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2" name="Рисунок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81364" y="1658061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ru-MO" sz="18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6424" y="2926080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600" spc="20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1" name="Текст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6424" y="3145536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400" spc="20" baseline="0">
                <a:latin typeface="+mn-lt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6" name="Рисунок 17">
            <a:extLst>
              <a:ext uri="{FF2B5EF4-FFF2-40B4-BE49-F238E27FC236}">
                <a16:creationId xmlns:a16="http://schemas.microsoft.com/office/drawing/2014/main" id="{B23EF08B-7D0C-7D96-413D-71C22E3F74D0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1681364" y="3818492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ru-MO" sz="18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45" name="Текст 19">
            <a:extLst>
              <a:ext uri="{FF2B5EF4-FFF2-40B4-BE49-F238E27FC236}">
                <a16:creationId xmlns:a16="http://schemas.microsoft.com/office/drawing/2014/main" id="{A6866782-6675-4F37-E5D2-68CB0191C1A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06424" y="5086511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600" spc="20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4" name="Текст 19">
            <a:extLst>
              <a:ext uri="{FF2B5EF4-FFF2-40B4-BE49-F238E27FC236}">
                <a16:creationId xmlns:a16="http://schemas.microsoft.com/office/drawing/2014/main" id="{9F53AB27-DDFA-AA5D-8253-546C9BBA9CE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06424" y="5305967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400" spc="20" baseline="0">
                <a:latin typeface="+mn-lt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1" name="Рисунок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226754" y="1658061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ru-MO" sz="18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33" name="Текст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39312" y="2926080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600" spc="20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2" name="Текст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39312" y="3145536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400" spc="20" baseline="0">
                <a:latin typeface="+mn-lt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6" name="Рисунок 17">
            <a:extLst>
              <a:ext uri="{FF2B5EF4-FFF2-40B4-BE49-F238E27FC236}">
                <a16:creationId xmlns:a16="http://schemas.microsoft.com/office/drawing/2014/main" id="{DD9CE7E9-3BC2-0321-457B-61D363708B38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4226754" y="3818492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ru-MO" sz="18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3" name="Текст 19">
            <a:extLst>
              <a:ext uri="{FF2B5EF4-FFF2-40B4-BE49-F238E27FC236}">
                <a16:creationId xmlns:a16="http://schemas.microsoft.com/office/drawing/2014/main" id="{70DD1941-A469-A457-B987-E0E2C300A8A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39312" y="5086511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600" spc="20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8" name="Текст 19">
            <a:extLst>
              <a:ext uri="{FF2B5EF4-FFF2-40B4-BE49-F238E27FC236}">
                <a16:creationId xmlns:a16="http://schemas.microsoft.com/office/drawing/2014/main" id="{D6B84B7D-A7EC-6FE1-9925-F78AF0DE230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39312" y="5305967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400" spc="20" baseline="0">
                <a:latin typeface="+mn-lt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0" name="Рисунок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772144" y="1658061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ru-MO" sz="18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35" name="Текст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200" y="2926080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600" spc="20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4" name="Текст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200" y="3145536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400" spc="20" baseline="0">
                <a:latin typeface="+mn-lt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4" name="Рисунок 17">
            <a:extLst>
              <a:ext uri="{FF2B5EF4-FFF2-40B4-BE49-F238E27FC236}">
                <a16:creationId xmlns:a16="http://schemas.microsoft.com/office/drawing/2014/main" id="{AA1AC2FE-336D-4E7F-2C86-6A8C29BA8F90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6772144" y="3818492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ru-MO" sz="18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7" name="Текст 19">
            <a:extLst>
              <a:ext uri="{FF2B5EF4-FFF2-40B4-BE49-F238E27FC236}">
                <a16:creationId xmlns:a16="http://schemas.microsoft.com/office/drawing/2014/main" id="{FA370BF1-09EC-DBE1-5118-8A92A0F90BC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72200" y="5086511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600" spc="20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5" name="Текст 19">
            <a:extLst>
              <a:ext uri="{FF2B5EF4-FFF2-40B4-BE49-F238E27FC236}">
                <a16:creationId xmlns:a16="http://schemas.microsoft.com/office/drawing/2014/main" id="{5089D72C-E865-F5D3-CB1E-050AEF68445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72200" y="5305967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400" spc="20" baseline="0">
                <a:latin typeface="+mn-lt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9" name="Рисунок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9317533" y="1658061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ru-MO" sz="18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37" name="Текст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05088" y="2926080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600" spc="20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6" name="Текст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05088" y="3145536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400" spc="20" baseline="0">
                <a:latin typeface="+mn-lt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7" name="Рисунок 17">
            <a:extLst>
              <a:ext uri="{FF2B5EF4-FFF2-40B4-BE49-F238E27FC236}">
                <a16:creationId xmlns:a16="http://schemas.microsoft.com/office/drawing/2014/main" id="{4F7ECA98-24CD-8CC5-A3EC-BFF5E9B11748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9317533" y="3818492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ru-MO" sz="18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42" name="Текст 19">
            <a:extLst>
              <a:ext uri="{FF2B5EF4-FFF2-40B4-BE49-F238E27FC236}">
                <a16:creationId xmlns:a16="http://schemas.microsoft.com/office/drawing/2014/main" id="{46CBECF2-D93E-3DF9-064C-CB4A3262B6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05088" y="5086511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600" spc="20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1" name="Текст 19">
            <a:extLst>
              <a:ext uri="{FF2B5EF4-FFF2-40B4-BE49-F238E27FC236}">
                <a16:creationId xmlns:a16="http://schemas.microsoft.com/office/drawing/2014/main" id="{71E06E16-A083-B853-8155-7FF97AD1DE8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05088" y="5305967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400" spc="20" baseline="0">
                <a:latin typeface="+mn-lt"/>
              </a:defRPr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62232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MO"/>
            </a:def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ru-MO"/>
            </a:def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MO"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80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ru-MO"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pPr rtl="0"/>
            <a:fld id="{294A09A9-5501-47C1-A89A-A340965A2BE2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9" r:id="rId3"/>
    <p:sldLayoutId id="2147483651" r:id="rId4"/>
    <p:sldLayoutId id="2147483650" r:id="rId5"/>
    <p:sldLayoutId id="2147483663" r:id="rId6"/>
    <p:sldLayoutId id="2147483665" r:id="rId7"/>
    <p:sldLayoutId id="2147483660" r:id="rId8"/>
    <p:sldLayoutId id="2147483661" r:id="rId9"/>
    <p:sldLayoutId id="2147483662" r:id="rId10"/>
    <p:sldLayoutId id="2147483666" r:id="rId11"/>
    <p:sldLayoutId id="2147483653" r:id="rId12"/>
    <p:sldLayoutId id="2147483664" r:id="rId13"/>
    <p:sldLayoutId id="2147483667" r:id="rId14"/>
    <p:sldLayoutId id="2147483652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MO" sz="4400" kern="1200">
          <a:solidFill>
            <a:schemeClr val="accent3"/>
          </a:solidFill>
          <a:latin typeface="Times New Roman" panose="0202060305040502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73292A"/>
        </a:buClr>
        <a:buFont typeface="Arial" panose="020B0604020202020204" pitchFamily="34" charset="0"/>
        <a:buChar char="•"/>
        <a:defRPr lang="ru-MO"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lang="ru-MO"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lang="ru-MO"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lang="ru-MO"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lang="ru-MO"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MO"/>
      </a:defPPr>
      <a:lvl1pPr marL="0" algn="l" defTabSz="914400" rtl="0" eaLnBrk="1" latinLnBrk="0" hangingPunct="1"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A87C56-B6EC-4961-85B7-6E918C95F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51" y="4397186"/>
            <a:ext cx="2142814" cy="21428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24180B-35BA-C28E-820F-59C84FBDD9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0353" y="3078760"/>
            <a:ext cx="3571293" cy="700479"/>
          </a:xfrm>
        </p:spPr>
        <p:txBody>
          <a:bodyPr rtlCol="0"/>
          <a:lstStyle>
            <a:defPPr>
              <a:defRPr lang="ru-MO"/>
            </a:defPPr>
          </a:lstStyle>
          <a:p>
            <a:pPr rtl="0"/>
            <a:r>
              <a:rPr lang="en-US" dirty="0"/>
              <a:t>Music Trainee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26260E8-21BF-1371-4767-5E86248A7A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18273" y="4019543"/>
            <a:ext cx="2999232" cy="1941986"/>
          </a:xfrm>
        </p:spPr>
        <p:txBody>
          <a:bodyPr rtlCol="0">
            <a:noAutofit/>
          </a:bodyPr>
          <a:lstStyle>
            <a:defPPr>
              <a:defRPr lang="ru-MO"/>
            </a:defPPr>
          </a:lstStyle>
          <a:p>
            <a:pPr rtl="0"/>
            <a:r>
              <a:rPr lang="ru-RU" sz="2800" dirty="0"/>
              <a:t>Студенты ВГУ</a:t>
            </a:r>
          </a:p>
          <a:p>
            <a:pPr rtl="0"/>
            <a:r>
              <a:rPr lang="ru-RU" sz="2800" dirty="0"/>
              <a:t>5 команда 1 группа:</a:t>
            </a:r>
            <a:br>
              <a:rPr lang="ru-RU" sz="2800" dirty="0"/>
            </a:br>
            <a:r>
              <a:rPr lang="ru-RU" sz="2800" dirty="0" err="1"/>
              <a:t>Пьянин</a:t>
            </a:r>
            <a:r>
              <a:rPr lang="ru-RU" sz="2800" dirty="0"/>
              <a:t> Ю.Г.</a:t>
            </a:r>
            <a:br>
              <a:rPr lang="ru-RU" sz="2800" dirty="0"/>
            </a:br>
            <a:r>
              <a:rPr lang="ru-RU" sz="2800" dirty="0"/>
              <a:t>Мамедов Р.Э.</a:t>
            </a:r>
            <a:br>
              <a:rPr lang="ru-RU" sz="2800" dirty="0"/>
            </a:br>
            <a:r>
              <a:rPr lang="ru-RU" sz="2800" dirty="0"/>
              <a:t>Хованская А.Р.</a:t>
            </a:r>
            <a:br>
              <a:rPr lang="ru-RU" sz="2800" dirty="0"/>
            </a:br>
            <a:r>
              <a:rPr lang="ru-RU" sz="2800" dirty="0"/>
              <a:t>Ражев А.Д.</a:t>
            </a:r>
          </a:p>
        </p:txBody>
      </p:sp>
    </p:spTree>
    <p:extLst>
      <p:ext uri="{BB962C8B-B14F-4D97-AF65-F5344CB8AC3E}">
        <p14:creationId xmlns:p14="http://schemas.microsoft.com/office/powerpoint/2010/main" val="317718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2926452-FB54-4191-A4A5-210B3114A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073" y="-251013"/>
            <a:ext cx="3091430" cy="723451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BED808-1AD4-4D08-BD7A-F7A450562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358" y="2103120"/>
            <a:ext cx="3749040" cy="1325880"/>
          </a:xfrm>
        </p:spPr>
        <p:txBody>
          <a:bodyPr/>
          <a:lstStyle/>
          <a:p>
            <a:r>
              <a:rPr lang="ru-RU" dirty="0"/>
              <a:t>Демонстрация продукта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62EB436-CDFB-453A-B1D1-D9BDADEC7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ru-RU" sz="4400" smtClean="0"/>
              <a:pPr/>
              <a:t>10</a:t>
            </a:fld>
            <a:endParaRPr lang="ru-RU" sz="4400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72847CF-0533-40F7-8D08-70CBEBD5E0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620358" y="3429000"/>
            <a:ext cx="3521920" cy="716645"/>
          </a:xfrm>
        </p:spPr>
        <p:txBody>
          <a:bodyPr>
            <a:noAutofit/>
          </a:bodyPr>
          <a:lstStyle/>
          <a:p>
            <a:pPr algn="ctr"/>
            <a:r>
              <a:rPr lang="ru-RU" sz="2800" dirty="0"/>
              <a:t>Отзывы</a:t>
            </a:r>
          </a:p>
        </p:txBody>
      </p:sp>
    </p:spTree>
    <p:extLst>
      <p:ext uri="{BB962C8B-B14F-4D97-AF65-F5344CB8AC3E}">
        <p14:creationId xmlns:p14="http://schemas.microsoft.com/office/powerpoint/2010/main" val="191509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BED808-1AD4-4D08-BD7A-F7A450562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358" y="2103120"/>
            <a:ext cx="3749040" cy="1325880"/>
          </a:xfrm>
        </p:spPr>
        <p:txBody>
          <a:bodyPr/>
          <a:lstStyle/>
          <a:p>
            <a:r>
              <a:rPr lang="ru-RU" dirty="0"/>
              <a:t>Демонстрация продукта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62EB436-CDFB-453A-B1D1-D9BDADEC7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ru-RU" sz="4400" smtClean="0"/>
              <a:pPr/>
              <a:t>11</a:t>
            </a:fld>
            <a:endParaRPr lang="ru-RU" sz="4400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72847CF-0533-40F7-8D08-70CBEBD5E0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620358" y="3429000"/>
            <a:ext cx="3521920" cy="716645"/>
          </a:xfrm>
        </p:spPr>
        <p:txBody>
          <a:bodyPr>
            <a:noAutofit/>
          </a:bodyPr>
          <a:lstStyle/>
          <a:p>
            <a:pPr algn="ctr"/>
            <a:r>
              <a:rPr lang="ru-RU" sz="2800" dirty="0"/>
              <a:t>Модерация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4A297F0-C42F-451E-9C34-C77860CB6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073" y="-251013"/>
            <a:ext cx="3091430" cy="723451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BA3644B-F10B-4AC9-9362-D6A5A7523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073" y="-251013"/>
            <a:ext cx="3091430" cy="723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5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EF4D5B-3E14-1349-3E16-232AA74EE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r>
              <a:rPr lang="ru-RU" dirty="0">
                <a:solidFill>
                  <a:schemeClr val="accent3"/>
                </a:solidFill>
                <a:cs typeface="Times New Roman"/>
              </a:rPr>
              <a:t>План развития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336DC79-3EA6-7325-3D0B-C041B85014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75292" y="1840286"/>
            <a:ext cx="7841416" cy="3320861"/>
          </a:xfrm>
        </p:spPr>
        <p:txBody>
          <a:bodyPr rtlCol="0">
            <a:noAutofit/>
          </a:bodyPr>
          <a:lstStyle>
            <a:defPPr>
              <a:defRPr lang="ru-MO"/>
            </a:defPPr>
          </a:lstStyle>
          <a:p>
            <a:pPr marL="0" indent="0" algn="ctr">
              <a:buNone/>
            </a:pPr>
            <a:r>
              <a:rPr lang="ru-RU" sz="2800" b="1" dirty="0"/>
              <a:t>Краткосрочные цели:</a:t>
            </a:r>
          </a:p>
          <a:p>
            <a:r>
              <a:rPr lang="ru-RU" sz="2800" dirty="0"/>
              <a:t>Добавление критериев оценки качества материала</a:t>
            </a:r>
          </a:p>
          <a:p>
            <a:pPr marL="0" indent="0" algn="ctr">
              <a:buNone/>
            </a:pPr>
            <a:r>
              <a:rPr lang="ru-RU" sz="2800" b="1" dirty="0"/>
              <a:t>Долгосрочные цели:</a:t>
            </a:r>
          </a:p>
          <a:p>
            <a:r>
              <a:rPr lang="ru-RU" sz="2800" dirty="0"/>
              <a:t>Добавление платных курсов</a:t>
            </a:r>
          </a:p>
          <a:p>
            <a:r>
              <a:rPr lang="ru-RU" sz="2800" dirty="0"/>
              <a:t>Расширение персонала</a:t>
            </a:r>
          </a:p>
          <a:p>
            <a:r>
              <a:rPr lang="ru-RU" sz="2800" dirty="0"/>
              <a:t>Добавление системы уведомлений</a:t>
            </a:r>
          </a:p>
          <a:p>
            <a:r>
              <a:rPr lang="ru-RU" sz="2800" dirty="0"/>
              <a:t>Реализация веб-версии и </a:t>
            </a:r>
            <a:r>
              <a:rPr lang="en-US" sz="2800" dirty="0"/>
              <a:t>IOS</a:t>
            </a:r>
            <a:endParaRPr lang="ru-RU" sz="2800" dirty="0"/>
          </a:p>
          <a:p>
            <a:r>
              <a:rPr lang="ru-RU" sz="2800" dirty="0"/>
              <a:t>Добавить модуль уведомлений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130094C-EC6A-E6F3-2E57-202E962A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294A09A9-5501-47C1-A89A-A340965A2BE2}" type="slidenum">
              <a:rPr lang="ru-RU" sz="4400" smtClean="0"/>
              <a:t>12</a:t>
            </a:fld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2068121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554157-869F-9BBE-CFCF-717129CA6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1389888"/>
            <a:ext cx="8695944" cy="555026"/>
          </a:xfrm>
        </p:spPr>
        <p:txBody>
          <a:bodyPr rtlCol="0">
            <a:normAutofit fontScale="90000"/>
          </a:bodyPr>
          <a:lstStyle>
            <a:defPPr>
              <a:defRPr lang="ru-MO"/>
            </a:defPPr>
          </a:lstStyle>
          <a:p>
            <a:pPr rtl="0"/>
            <a:r>
              <a:rPr lang="ru-RU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/>
              </a:rPr>
              <a:t>Информация о команде</a:t>
            </a:r>
            <a:r>
              <a:rPr lang="ru-RU" dirty="0">
                <a:solidFill>
                  <a:schemeClr val="accent3"/>
                </a:solidFill>
              </a:rPr>
              <a:t>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9AC05D-560D-1665-8879-549C0B4ED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0267" y="2346960"/>
            <a:ext cx="7951466" cy="2384697"/>
          </a:xfrm>
        </p:spPr>
        <p:txBody>
          <a:bodyPr rtlCol="0"/>
          <a:lstStyle>
            <a:defPPr>
              <a:defRPr lang="ru-MO"/>
            </a:defPPr>
          </a:lstStyle>
          <a:p>
            <a:pPr marL="0" indent="0" algn="l" rtl="0">
              <a:lnSpc>
                <a:spcPct val="100000"/>
              </a:lnSpc>
              <a:buNone/>
            </a:pPr>
            <a:r>
              <a:rPr lang="ru-RU" sz="2400" b="1" dirty="0" err="1">
                <a:solidFill>
                  <a:schemeClr val="accent3"/>
                </a:solidFill>
                <a:latin typeface="Gill Sans Nova Light" panose="020B0302020104020203" pitchFamily="34" charset="0"/>
                <a:ea typeface="+mn-lt"/>
                <a:cs typeface="Gill Sans Light" panose="020B0302020104020203" pitchFamily="34" charset="-79"/>
              </a:rPr>
              <a:t>Пьянин</a:t>
            </a:r>
            <a:r>
              <a:rPr lang="ru-RU" sz="2400" b="1" dirty="0">
                <a:solidFill>
                  <a:schemeClr val="accent3"/>
                </a:solidFill>
                <a:latin typeface="Gill Sans Nova Light" panose="020B0302020104020203" pitchFamily="34" charset="0"/>
                <a:ea typeface="+mn-lt"/>
                <a:cs typeface="Gill Sans Light" panose="020B0302020104020203" pitchFamily="34" charset="-79"/>
              </a:rPr>
              <a:t> Ю. Г. </a:t>
            </a:r>
            <a:r>
              <a:rPr lang="ru-RU" sz="2400" dirty="0">
                <a:solidFill>
                  <a:schemeClr val="accent3"/>
                </a:solidFill>
                <a:latin typeface="Gill Sans Nova Light" panose="020B0302020104020203" pitchFamily="34" charset="0"/>
                <a:ea typeface="+mn-lt"/>
                <a:cs typeface="Gill Sans Light" panose="020B0302020104020203" pitchFamily="34" charset="-79"/>
              </a:rPr>
              <a:t>- Тимлид, </a:t>
            </a:r>
            <a:r>
              <a:rPr lang="ru-RU" sz="2400" dirty="0" err="1">
                <a:solidFill>
                  <a:schemeClr val="accent3"/>
                </a:solidFill>
                <a:latin typeface="Gill Sans Nova Light" panose="020B0302020104020203" pitchFamily="34" charset="0"/>
                <a:ea typeface="+mn-lt"/>
                <a:cs typeface="Gill Sans Light" panose="020B0302020104020203" pitchFamily="34" charset="-79"/>
              </a:rPr>
              <a:t>Backend</a:t>
            </a:r>
            <a:r>
              <a:rPr lang="ru-RU" sz="2400" dirty="0">
                <a:solidFill>
                  <a:schemeClr val="accent3"/>
                </a:solidFill>
                <a:latin typeface="Gill Sans Nova Light" panose="020B0302020104020203" pitchFamily="34" charset="0"/>
                <a:ea typeface="+mn-lt"/>
                <a:cs typeface="Gill Sans Light" panose="020B0302020104020203" pitchFamily="34" charset="-79"/>
              </a:rPr>
              <a:t>-разработчик, архитектор, технический писатель</a:t>
            </a:r>
          </a:p>
          <a:p>
            <a:pPr marL="0" indent="0" algn="l" rtl="0">
              <a:lnSpc>
                <a:spcPct val="100000"/>
              </a:lnSpc>
              <a:buNone/>
            </a:pPr>
            <a:r>
              <a:rPr lang="ru-RU" sz="2400" b="1" dirty="0">
                <a:solidFill>
                  <a:schemeClr val="accent3"/>
                </a:solidFill>
                <a:latin typeface="Gill Sans Nova Light" panose="020B0302020104020203" pitchFamily="34" charset="0"/>
                <a:ea typeface="+mn-lt"/>
                <a:cs typeface="Gill Sans Light" panose="020B0302020104020203" pitchFamily="34" charset="-79"/>
              </a:rPr>
              <a:t>Мамедов Р. Э.</a:t>
            </a:r>
            <a:r>
              <a:rPr lang="ru-RU" sz="2400" dirty="0">
                <a:solidFill>
                  <a:schemeClr val="accent3"/>
                </a:solidFill>
                <a:latin typeface="Gill Sans Nova Light" panose="020B0302020104020203" pitchFamily="34" charset="0"/>
                <a:ea typeface="+mn-lt"/>
                <a:cs typeface="Gill Sans Light" panose="020B0302020104020203" pitchFamily="34" charset="-79"/>
              </a:rPr>
              <a:t>- </a:t>
            </a:r>
            <a:r>
              <a:rPr lang="ru-RU" sz="2400" dirty="0" err="1">
                <a:solidFill>
                  <a:schemeClr val="accent3"/>
                </a:solidFill>
                <a:latin typeface="Gill Sans Nova Light" panose="020B0302020104020203" pitchFamily="34" charset="0"/>
                <a:ea typeface="+mn-lt"/>
                <a:cs typeface="Gill Sans Light" panose="020B0302020104020203" pitchFamily="34" charset="-79"/>
              </a:rPr>
              <a:t>Продакт</a:t>
            </a:r>
            <a:r>
              <a:rPr lang="ru-RU" sz="2400" dirty="0">
                <a:solidFill>
                  <a:schemeClr val="accent3"/>
                </a:solidFill>
                <a:latin typeface="Gill Sans Nova Light" panose="020B0302020104020203" pitchFamily="34" charset="0"/>
                <a:ea typeface="+mn-lt"/>
                <a:cs typeface="Gill Sans Light" panose="020B0302020104020203" pitchFamily="34" charset="-79"/>
              </a:rPr>
              <a:t>-менеджер, дизайнер, бизнес аналитик</a:t>
            </a:r>
          </a:p>
          <a:p>
            <a:pPr marL="0" indent="0" algn="l" rtl="0">
              <a:lnSpc>
                <a:spcPct val="100000"/>
              </a:lnSpc>
              <a:buNone/>
            </a:pPr>
            <a:r>
              <a:rPr lang="ru-RU" sz="2400" b="1" dirty="0">
                <a:solidFill>
                  <a:schemeClr val="accent3"/>
                </a:solidFill>
                <a:latin typeface="Gill Sans Nova Light" panose="020B0302020104020203" pitchFamily="34" charset="0"/>
                <a:ea typeface="+mn-lt"/>
                <a:cs typeface="Gill Sans Light" panose="020B0302020104020203" pitchFamily="34" charset="-79"/>
              </a:rPr>
              <a:t>Ражев А. Д. </a:t>
            </a:r>
            <a:r>
              <a:rPr lang="ru-RU" sz="2400" dirty="0">
                <a:solidFill>
                  <a:schemeClr val="accent3"/>
                </a:solidFill>
                <a:latin typeface="Gill Sans Nova Light" panose="020B0302020104020203" pitchFamily="34" charset="0"/>
                <a:ea typeface="+mn-lt"/>
                <a:cs typeface="Gill Sans Light" panose="020B0302020104020203" pitchFamily="34" charset="-79"/>
              </a:rPr>
              <a:t>- </a:t>
            </a:r>
            <a:r>
              <a:rPr lang="ru-RU" sz="2400" dirty="0" err="1">
                <a:solidFill>
                  <a:schemeClr val="accent3"/>
                </a:solidFill>
                <a:latin typeface="Gill Sans Nova Light" panose="020B0302020104020203" pitchFamily="34" charset="0"/>
                <a:ea typeface="+mn-lt"/>
                <a:cs typeface="Gill Sans Light" panose="020B0302020104020203" pitchFamily="34" charset="-79"/>
              </a:rPr>
              <a:t>Frontend</a:t>
            </a:r>
            <a:r>
              <a:rPr lang="ru-RU" sz="2400" dirty="0">
                <a:solidFill>
                  <a:schemeClr val="accent3"/>
                </a:solidFill>
                <a:latin typeface="Gill Sans Nova Light" panose="020B0302020104020203" pitchFamily="34" charset="0"/>
                <a:ea typeface="+mn-lt"/>
                <a:cs typeface="Gill Sans Light" panose="020B0302020104020203" pitchFamily="34" charset="-79"/>
              </a:rPr>
              <a:t> разработчик</a:t>
            </a:r>
          </a:p>
          <a:p>
            <a:pPr marL="0" indent="0" algn="l" rtl="0">
              <a:lnSpc>
                <a:spcPct val="100000"/>
              </a:lnSpc>
              <a:buNone/>
            </a:pPr>
            <a:r>
              <a:rPr lang="ru-RU" sz="2400" b="1" dirty="0">
                <a:solidFill>
                  <a:schemeClr val="accent3"/>
                </a:solidFill>
                <a:latin typeface="Gill Sans Nova Light" panose="020B0302020104020203" pitchFamily="34" charset="0"/>
                <a:ea typeface="+mn-lt"/>
                <a:cs typeface="Gill Sans Light" panose="020B0302020104020203" pitchFamily="34" charset="-79"/>
              </a:rPr>
              <a:t>Хованская А. Р. </a:t>
            </a:r>
            <a:r>
              <a:rPr lang="ru-RU" sz="2400" dirty="0">
                <a:solidFill>
                  <a:schemeClr val="accent3"/>
                </a:solidFill>
                <a:latin typeface="Gill Sans Nova Light" panose="020B0302020104020203" pitchFamily="34" charset="0"/>
                <a:ea typeface="+mn-lt"/>
                <a:cs typeface="Gill Sans Light" panose="020B0302020104020203" pitchFamily="34" charset="-79"/>
              </a:rPr>
              <a:t>- Технический писатель, дизайнер</a:t>
            </a:r>
          </a:p>
          <a:p>
            <a:pPr marL="0" indent="0" rtl="0">
              <a:lnSpc>
                <a:spcPct val="100000"/>
              </a:lnSpc>
              <a:buNone/>
            </a:pPr>
            <a:endParaRPr lang="ru-RU" dirty="0">
              <a:solidFill>
                <a:schemeClr val="accent3"/>
              </a:solidFill>
              <a:cs typeface="Calibri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4026A48-6EF8-D4D0-2C6E-1F96935EA5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294A09A9-5501-47C1-A89A-A340965A2BE2}" type="slidenum">
              <a:rPr lang="ru-RU" sz="4400" smtClean="0"/>
              <a:pPr rtl="0"/>
              <a:t>13</a:t>
            </a:fld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520700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5EB5DC-8C2B-5750-6E12-9A35C0FFB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>
            <a:defPPr>
              <a:defRPr lang="ru-MO"/>
            </a:defPPr>
          </a:lstStyle>
          <a:p>
            <a:pPr rtl="0"/>
            <a:r>
              <a:rPr lang="en-US" dirty="0"/>
              <a:t>Music Trainee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AF5CF3F-E5EF-5769-3F83-24ADB4412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0168" y="2007108"/>
            <a:ext cx="5141832" cy="2843784"/>
          </a:xfrm>
        </p:spPr>
        <p:txBody>
          <a:bodyPr rtlCol="0">
            <a:normAutofit/>
          </a:bodyPr>
          <a:lstStyle>
            <a:defPPr>
              <a:defRPr lang="ru-MO"/>
            </a:defPPr>
          </a:lstStyle>
          <a:p>
            <a:pPr rtl="0"/>
            <a:r>
              <a:rPr lang="ru-RU" b="1" dirty="0"/>
              <a:t>Студенты ВГУ:</a:t>
            </a:r>
            <a:r>
              <a:rPr lang="en-US" b="1" dirty="0"/>
              <a:t>    Telegram</a:t>
            </a:r>
            <a:r>
              <a:rPr lang="ru-RU" b="1" dirty="0"/>
              <a:t>:</a:t>
            </a:r>
            <a:br>
              <a:rPr lang="ru-RU" dirty="0"/>
            </a:br>
            <a:r>
              <a:rPr lang="ru-RU" dirty="0" err="1"/>
              <a:t>Пьянин</a:t>
            </a:r>
            <a:r>
              <a:rPr lang="ru-RU" dirty="0"/>
              <a:t> Ю.Г.</a:t>
            </a:r>
            <a:r>
              <a:rPr lang="en-US" dirty="0"/>
              <a:t>       </a:t>
            </a:r>
            <a:r>
              <a:rPr lang="en-US" sz="2400" dirty="0"/>
              <a:t>@bosonhiggs992</a:t>
            </a:r>
            <a:br>
              <a:rPr lang="ru-RU" dirty="0"/>
            </a:br>
            <a:r>
              <a:rPr lang="ru-RU" dirty="0"/>
              <a:t>Мамедов Р.Э.</a:t>
            </a:r>
            <a:r>
              <a:rPr lang="en-US" dirty="0"/>
              <a:t>      </a:t>
            </a:r>
            <a:r>
              <a:rPr lang="en-US" sz="2400" dirty="0"/>
              <a:t>@raf_057</a:t>
            </a:r>
            <a:br>
              <a:rPr lang="ru-RU" dirty="0"/>
            </a:br>
            <a:r>
              <a:rPr lang="ru-RU" dirty="0"/>
              <a:t>Хованская А.Р.</a:t>
            </a:r>
            <a:r>
              <a:rPr lang="en-US" dirty="0"/>
              <a:t>    </a:t>
            </a:r>
            <a:r>
              <a:rPr lang="en-US" sz="2400" dirty="0"/>
              <a:t>@hovsic</a:t>
            </a:r>
            <a:br>
              <a:rPr lang="ru-RU" dirty="0"/>
            </a:br>
            <a:r>
              <a:rPr lang="ru-RU" dirty="0"/>
              <a:t>Ражев А.Д.</a:t>
            </a:r>
            <a:r>
              <a:rPr lang="en-US" dirty="0"/>
              <a:t>          </a:t>
            </a:r>
            <a:r>
              <a:rPr lang="en-US" sz="2400" dirty="0"/>
              <a:t>@ART_RETROWAVE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4164DA8-D800-4E5D-A15A-04FE0A012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0198" y="4926103"/>
            <a:ext cx="1757332" cy="17573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90251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D5DC5F-112D-4A5F-865A-FA3537500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3"/>
                </a:solidFill>
                <a:cs typeface="Times New Roman"/>
              </a:rPr>
              <a:t>Описание проблемы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FE776F-DDA5-4BF9-AE8B-CF0152654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516" y="2490395"/>
            <a:ext cx="7744968" cy="2697480"/>
          </a:xfrm>
        </p:spPr>
        <p:txBody>
          <a:bodyPr>
            <a:normAutofit/>
          </a:bodyPr>
          <a:lstStyle/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3"/>
                </a:solidFill>
                <a:latin typeface="Gill Sans Nova Light" panose="020B0302020104020203" pitchFamily="34" charset="0"/>
                <a:cs typeface="Gill Sans Light" panose="020B0302020104020203" pitchFamily="34" charset="-79"/>
              </a:rPr>
              <a:t>Отсутствие возможности делиться своими знаниями и опытом в музыкальной сфере</a:t>
            </a:r>
          </a:p>
          <a:p>
            <a:pPr marL="342900" indent="-3429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3"/>
                </a:solidFill>
                <a:latin typeface="Gill Sans Nova Light" panose="020B0302020104020203" pitchFamily="34" charset="0"/>
                <a:cs typeface="Gill Sans Light" panose="020B0302020104020203" pitchFamily="34" charset="-79"/>
              </a:rPr>
              <a:t>Узко направленность  музыкальных платформ</a:t>
            </a:r>
          </a:p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AF8E36B-5F24-47BE-8800-3457C613B8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294A09A9-5501-47C1-A89A-A340965A2BE2}" type="slidenum">
              <a:rPr lang="ru-RU" sz="4400" noProof="0" smtClean="0"/>
              <a:pPr rtl="0"/>
              <a:t>2</a:t>
            </a:fld>
            <a:endParaRPr lang="ru-RU" sz="4400" noProof="0" dirty="0"/>
          </a:p>
        </p:txBody>
      </p:sp>
    </p:spTree>
    <p:extLst>
      <p:ext uri="{BB962C8B-B14F-4D97-AF65-F5344CB8AC3E}">
        <p14:creationId xmlns:p14="http://schemas.microsoft.com/office/powerpoint/2010/main" val="3525093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E6AD3A-CA7D-4A86-87DB-1E4C4344F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Целевая аудитория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2411D9-7657-4410-88EB-3B9015790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3187" y="2445572"/>
            <a:ext cx="7744968" cy="2697480"/>
          </a:xfrm>
        </p:spPr>
        <p:txBody>
          <a:bodyPr>
            <a:noAutofit/>
          </a:bodyPr>
          <a:lstStyle/>
          <a:p>
            <a:pPr algn="l"/>
            <a:r>
              <a:rPr lang="ru-RU" sz="2400" dirty="0"/>
              <a:t>Пользователи от 16 до 35 лет.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400" dirty="0"/>
              <a:t>Подростки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400" dirty="0"/>
              <a:t>Студенты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400" dirty="0"/>
              <a:t>Преподаватели музыки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400" dirty="0"/>
              <a:t>Пользователи, которые готовы делиться музыкальным опытом</a:t>
            </a:r>
          </a:p>
          <a:p>
            <a:endParaRPr lang="ru-RU" sz="240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BA0E97F-A8A6-4C85-9F19-3587ADA0A2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294A09A9-5501-47C1-A89A-A340965A2BE2}" type="slidenum">
              <a:rPr lang="ru-RU" sz="4400" noProof="0" smtClean="0"/>
              <a:pPr rtl="0"/>
              <a:t>3</a:t>
            </a:fld>
            <a:endParaRPr lang="ru-RU" sz="4400" noProof="0" dirty="0"/>
          </a:p>
        </p:txBody>
      </p:sp>
    </p:spTree>
    <p:extLst>
      <p:ext uri="{BB962C8B-B14F-4D97-AF65-F5344CB8AC3E}">
        <p14:creationId xmlns:p14="http://schemas.microsoft.com/office/powerpoint/2010/main" val="146504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002655-34DF-25F9-4640-B2CE5329A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1508760"/>
            <a:ext cx="8695944" cy="726440"/>
          </a:xfrm>
        </p:spPr>
        <p:txBody>
          <a:bodyPr rtlCol="0">
            <a:normAutofit/>
          </a:bodyPr>
          <a:lstStyle>
            <a:defPPr>
              <a:defRPr lang="ru-MO"/>
            </a:defPPr>
          </a:lstStyle>
          <a:p>
            <a:pPr rtl="0"/>
            <a:r>
              <a:rPr lang="ru-RU" dirty="0"/>
              <a:t>Предлагаемое 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585715-2793-160B-269E-D9516C84D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8028" y="2235200"/>
            <a:ext cx="8695944" cy="3114040"/>
          </a:xfrm>
        </p:spPr>
        <p:txBody>
          <a:bodyPr rtlCol="0">
            <a:normAutofit/>
          </a:bodyPr>
          <a:lstStyle>
            <a:defPPr>
              <a:defRPr lang="ru-MO"/>
            </a:defPPr>
          </a:lstStyle>
          <a:p>
            <a:pPr marL="0" indent="0">
              <a:buNone/>
            </a:pPr>
            <a:r>
              <a:rPr lang="ru-RU" sz="2400" b="1" dirty="0"/>
              <a:t>Music Trainee</a:t>
            </a:r>
          </a:p>
          <a:p>
            <a:pPr algn="l">
              <a:buFontTx/>
              <a:buChar char="-"/>
            </a:pPr>
            <a:r>
              <a:rPr lang="ru-RU" sz="2400" dirty="0"/>
              <a:t>Возможность делиться музыкальным опытом и знаниями</a:t>
            </a:r>
          </a:p>
          <a:p>
            <a:pPr algn="l">
              <a:buFontTx/>
              <a:buChar char="-"/>
            </a:pPr>
            <a:r>
              <a:rPr lang="ru-RU" sz="2400" dirty="0"/>
              <a:t>Возможность обучаться музыке</a:t>
            </a:r>
          </a:p>
          <a:p>
            <a:pPr algn="l">
              <a:buFontTx/>
              <a:buChar char="-"/>
            </a:pPr>
            <a:r>
              <a:rPr lang="ru-RU" sz="2400" dirty="0"/>
              <a:t>Возможность выражать свое мнение по поводу курсов</a:t>
            </a:r>
          </a:p>
          <a:p>
            <a:pPr algn="l">
              <a:buFontTx/>
              <a:buChar char="-"/>
            </a:pPr>
            <a:r>
              <a:rPr lang="ru-RU" sz="2400" dirty="0"/>
              <a:t>Нацеленность на русскоговорящую аудиторию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108060B-6C9E-CFFF-55DE-F0D645C094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294A09A9-5501-47C1-A89A-A340965A2BE2}" type="slidenum">
              <a:rPr lang="ru-RU" sz="4400" smtClean="0"/>
              <a:pPr rtl="0"/>
              <a:t>4</a:t>
            </a:fld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1732999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34E014-C454-4EBD-A899-8E32ABB90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Технологии реализации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B8CEAD-4D5A-4525-AEED-EA67D5B7E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400" b="1" dirty="0"/>
              <a:t>Frontend</a:t>
            </a:r>
            <a:r>
              <a:rPr lang="en-US" sz="2400" dirty="0"/>
              <a:t>: FLUTTER</a:t>
            </a:r>
          </a:p>
          <a:p>
            <a:pPr algn="l"/>
            <a:r>
              <a:rPr lang="en-US" sz="2400" b="1" dirty="0"/>
              <a:t>Backend</a:t>
            </a:r>
            <a:r>
              <a:rPr lang="en-US" sz="2400" dirty="0"/>
              <a:t>: Django, Django REST Framework</a:t>
            </a:r>
          </a:p>
          <a:p>
            <a:pPr algn="l"/>
            <a:r>
              <a:rPr lang="ru-RU" sz="2400" b="1" dirty="0"/>
              <a:t>СУБД</a:t>
            </a:r>
            <a:r>
              <a:rPr lang="ru-RU" sz="2400" dirty="0"/>
              <a:t>: </a:t>
            </a:r>
            <a:r>
              <a:rPr lang="en-US" sz="2400" dirty="0"/>
              <a:t>SQLite, PostgreSQL</a:t>
            </a:r>
          </a:p>
          <a:p>
            <a:pPr algn="l"/>
            <a:r>
              <a:rPr lang="ru-RU" sz="2400" b="1" dirty="0"/>
              <a:t>Развертывание</a:t>
            </a:r>
            <a:r>
              <a:rPr lang="ru-RU" sz="2400" dirty="0"/>
              <a:t>: </a:t>
            </a:r>
            <a:r>
              <a:rPr lang="en-US" sz="2400" dirty="0"/>
              <a:t>Docker, Docker-Compose, NGINX</a:t>
            </a:r>
          </a:p>
          <a:p>
            <a:pPr algn="l"/>
            <a:r>
              <a:rPr lang="ru-RU" sz="2400" b="1" dirty="0"/>
              <a:t>Диаграммы</a:t>
            </a:r>
            <a:r>
              <a:rPr lang="ru-RU" sz="2400" dirty="0"/>
              <a:t>: </a:t>
            </a:r>
            <a:r>
              <a:rPr lang="en-US" sz="2400" dirty="0"/>
              <a:t>Miro, </a:t>
            </a:r>
            <a:r>
              <a:rPr lang="en-US" sz="2400" dirty="0" err="1"/>
              <a:t>DrawIO</a:t>
            </a:r>
            <a:endParaRPr lang="en-US" sz="2400" dirty="0"/>
          </a:p>
          <a:p>
            <a:pPr algn="l"/>
            <a:endParaRPr lang="ru-RU" sz="240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BC721A7-05A8-47D8-BB9F-24C4C4ED94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294A09A9-5501-47C1-A89A-A340965A2BE2}" type="slidenum">
              <a:rPr lang="ru-RU" sz="4400" noProof="0" smtClean="0"/>
              <a:pPr rtl="0"/>
              <a:t>5</a:t>
            </a:fld>
            <a:endParaRPr lang="ru-RU" sz="4400" noProof="0" dirty="0"/>
          </a:p>
        </p:txBody>
      </p:sp>
    </p:spTree>
    <p:extLst>
      <p:ext uri="{BB962C8B-B14F-4D97-AF65-F5344CB8AC3E}">
        <p14:creationId xmlns:p14="http://schemas.microsoft.com/office/powerpoint/2010/main" val="2825833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50712D-83C9-7B91-F708-5D07E4C28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952"/>
            <a:ext cx="10515600" cy="641007"/>
          </a:xfrm>
        </p:spPr>
        <p:txBody>
          <a:bodyPr rtlCol="0">
            <a:normAutofit fontScale="90000"/>
          </a:bodyPr>
          <a:lstStyle>
            <a:defPPr>
              <a:defRPr lang="ru-MO"/>
            </a:defPPr>
          </a:lstStyle>
          <a:p>
            <a:pPr rtl="0"/>
            <a:r>
              <a:rPr lang="ru-RU" dirty="0"/>
              <a:t>Конкурентное преимущество</a:t>
            </a:r>
          </a:p>
        </p:txBody>
      </p:sp>
      <p:graphicFrame>
        <p:nvGraphicFramePr>
          <p:cNvPr id="6" name="Таблица 4">
            <a:extLst>
              <a:ext uri="{FF2B5EF4-FFF2-40B4-BE49-F238E27FC236}">
                <a16:creationId xmlns:a16="http://schemas.microsoft.com/office/drawing/2014/main" id="{3B4F3B47-5D90-6680-2EE4-D15F8C55D2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5743644"/>
              </p:ext>
            </p:extLst>
          </p:nvPr>
        </p:nvGraphicFramePr>
        <p:xfrm>
          <a:off x="598025" y="968959"/>
          <a:ext cx="10995950" cy="57607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199190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2199190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2199190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2199190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  <a:gridCol w="2199190">
                  <a:extLst>
                    <a:ext uri="{9D8B030D-6E8A-4147-A177-3AD203B41FA5}">
                      <a16:colId xmlns:a16="http://schemas.microsoft.com/office/drawing/2014/main" val="2755691855"/>
                    </a:ext>
                  </a:extLst>
                </a:gridCol>
              </a:tblGrid>
              <a:tr h="878814">
                <a:tc>
                  <a:txBody>
                    <a:bodyPr/>
                    <a:lstStyle/>
                    <a:p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bg1"/>
                          </a:solidFill>
                        </a:rPr>
                        <a:t>Наличие Русского языка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solidFill>
                            <a:schemeClr val="bg1"/>
                          </a:solidFill>
                        </a:rPr>
                        <a:t>Свое творчество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b="1" kern="1200" dirty="0">
                          <a:solidFill>
                            <a:schemeClr val="bg1"/>
                          </a:solidFill>
                          <a:effectLst/>
                        </a:rPr>
                        <a:t>Отсутствие обязательной подписки</a:t>
                      </a:r>
                      <a:endParaRPr lang="ru-RU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b="1" kern="1200" dirty="0">
                          <a:solidFill>
                            <a:schemeClr val="bg1"/>
                          </a:solidFill>
                          <a:effectLst/>
                        </a:rPr>
                        <a:t>Разнообразие инструментов</a:t>
                      </a:r>
                      <a:endParaRPr lang="ru-RU" sz="2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87881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Flowkey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54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5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690968"/>
                  </a:ext>
                </a:extLst>
              </a:tr>
              <a:tr h="87881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Fender play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87881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 </a:t>
                      </a:r>
                      <a:r>
                        <a:rPr lang="en-US" sz="2400" b="1" dirty="0" err="1"/>
                        <a:t>Musican’s</a:t>
                      </a:r>
                      <a:r>
                        <a:rPr lang="en-US" sz="2400" b="1" dirty="0"/>
                        <a:t> Toolkit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87881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Simply Piano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87881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Yousician</a:t>
                      </a:r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540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950325"/>
                  </a:ext>
                </a:extLst>
              </a:tr>
            </a:tbl>
          </a:graphicData>
        </a:graphic>
      </p:graphicFrame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9143C50-6937-DD3E-B402-4ABB2469E6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MO"/>
            </a:defPPr>
          </a:lstStyle>
          <a:p>
            <a:pPr rtl="0"/>
            <a:fld id="{294A09A9-5501-47C1-A89A-A340965A2BE2}" type="slidenum">
              <a:rPr lang="ru-RU" sz="4400" smtClean="0"/>
              <a:pPr rtl="0"/>
              <a:t>6</a:t>
            </a:fld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871201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4203C85-F923-4313-84DD-E0A741CFD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073" y="-251013"/>
            <a:ext cx="3091430" cy="723451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BED808-1AD4-4D08-BD7A-F7A450562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358" y="2103120"/>
            <a:ext cx="3749040" cy="1325880"/>
          </a:xfrm>
        </p:spPr>
        <p:txBody>
          <a:bodyPr/>
          <a:lstStyle/>
          <a:p>
            <a:r>
              <a:rPr lang="ru-RU" dirty="0"/>
              <a:t>Демонстрация продукта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62EB436-CDFB-453A-B1D1-D9BDADEC7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ru-RU" sz="4400" smtClean="0"/>
              <a:pPr/>
              <a:t>7</a:t>
            </a:fld>
            <a:endParaRPr lang="ru-RU" sz="4400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72847CF-0533-40F7-8D08-70CBEBD5E0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620358" y="3429000"/>
            <a:ext cx="3521920" cy="716645"/>
          </a:xfrm>
        </p:spPr>
        <p:txBody>
          <a:bodyPr>
            <a:noAutofit/>
          </a:bodyPr>
          <a:lstStyle/>
          <a:p>
            <a:pPr algn="ctr"/>
            <a:r>
              <a:rPr lang="ru-RU" sz="2800" dirty="0"/>
              <a:t>Создание курса</a:t>
            </a:r>
          </a:p>
        </p:txBody>
      </p:sp>
    </p:spTree>
    <p:extLst>
      <p:ext uri="{BB962C8B-B14F-4D97-AF65-F5344CB8AC3E}">
        <p14:creationId xmlns:p14="http://schemas.microsoft.com/office/powerpoint/2010/main" val="791335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ABBC43-7FA1-4D10-8298-6ACF3870B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073" y="-251013"/>
            <a:ext cx="3091430" cy="723451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BED808-1AD4-4D08-BD7A-F7A450562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358" y="2103120"/>
            <a:ext cx="3749040" cy="1325880"/>
          </a:xfrm>
        </p:spPr>
        <p:txBody>
          <a:bodyPr/>
          <a:lstStyle/>
          <a:p>
            <a:r>
              <a:rPr lang="ru-RU" dirty="0"/>
              <a:t>Демонстрация продукта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62EB436-CDFB-453A-B1D1-D9BDADEC7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ru-RU" sz="4400" smtClean="0"/>
              <a:pPr/>
              <a:t>8</a:t>
            </a:fld>
            <a:endParaRPr lang="ru-RU" sz="4400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72847CF-0533-40F7-8D08-70CBEBD5E0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620358" y="3429000"/>
            <a:ext cx="3521920" cy="716645"/>
          </a:xfrm>
        </p:spPr>
        <p:txBody>
          <a:bodyPr>
            <a:noAutofit/>
          </a:bodyPr>
          <a:lstStyle/>
          <a:p>
            <a:pPr algn="ctr"/>
            <a:r>
              <a:rPr lang="ru-RU" sz="2800" dirty="0"/>
              <a:t>Создание урока</a:t>
            </a:r>
          </a:p>
        </p:txBody>
      </p:sp>
    </p:spTree>
    <p:extLst>
      <p:ext uri="{BB962C8B-B14F-4D97-AF65-F5344CB8AC3E}">
        <p14:creationId xmlns:p14="http://schemas.microsoft.com/office/powerpoint/2010/main" val="1258242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BED808-1AD4-4D08-BD7A-F7A450562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358" y="2103120"/>
            <a:ext cx="3749040" cy="1325880"/>
          </a:xfrm>
        </p:spPr>
        <p:txBody>
          <a:bodyPr/>
          <a:lstStyle/>
          <a:p>
            <a:r>
              <a:rPr lang="ru-RU" dirty="0"/>
              <a:t>Демонстрация продукта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62EB436-CDFB-453A-B1D1-D9BDADEC7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ru-RU" sz="4400" smtClean="0"/>
              <a:pPr/>
              <a:t>9</a:t>
            </a:fld>
            <a:endParaRPr lang="ru-RU" sz="4400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72847CF-0533-40F7-8D08-70CBEBD5E0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620358" y="3429000"/>
            <a:ext cx="3521920" cy="716645"/>
          </a:xfrm>
        </p:spPr>
        <p:txBody>
          <a:bodyPr>
            <a:noAutofit/>
          </a:bodyPr>
          <a:lstStyle/>
          <a:p>
            <a:pPr algn="ctr"/>
            <a:r>
              <a:rPr lang="ru-RU" sz="2800" dirty="0"/>
              <a:t>Приобретение курса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4A297F0-C42F-451E-9C34-C77860CB6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073" y="-251013"/>
            <a:ext cx="3091430" cy="723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5075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Times New Roman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770995_TF56410444_Win32" id="{D0524A03-AA06-424F-8535-98963A5C8ECD}" vid="{C2754639-684A-4B5A-914E-EA25D6048473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AB9CED55E8F8543BEFD54205924B97E" ma:contentTypeVersion="15" ma:contentTypeDescription="Create a new document." ma:contentTypeScope="" ma:versionID="7934cfc98febfa177962bc8a36be076c">
  <xsd:schema xmlns:xsd="http://www.w3.org/2001/XMLSchema" xmlns:xs="http://www.w3.org/2001/XMLSchema" xmlns:p="http://schemas.microsoft.com/office/2006/metadata/properties" xmlns:ns2="4f0d45a2-344c-4fe0-9811-4277bf2c2e17" xmlns:ns3="bb13cd20-357b-48a5-aff4-3bb4b52aae3e" targetNamespace="http://schemas.microsoft.com/office/2006/metadata/properties" ma:root="true" ma:fieldsID="aa190bc864bcebc737c679dbb323a16d" ns2:_="" ns3:_="">
    <xsd:import namespace="4f0d45a2-344c-4fe0-9811-4277bf2c2e17"/>
    <xsd:import namespace="bb13cd20-357b-48a5-aff4-3bb4b52aae3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0d45a2-344c-4fe0-9811-4277bf2c2e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242cf434-6fa7-423d-b9b2-a30b23ae4b8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13cd20-357b-48a5-aff4-3bb4b52aae3e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48435a69-c5f6-4b2d-823a-b7e1eae613dc}" ma:internalName="TaxCatchAll" ma:showField="CatchAllData" ma:web="bb13cd20-357b-48a5-aff4-3bb4b52aae3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b13cd20-357b-48a5-aff4-3bb4b52aae3e" xsi:nil="true"/>
    <MediaServiceKeyPoints xmlns="4f0d45a2-344c-4fe0-9811-4277bf2c2e17" xsi:nil="true"/>
    <lcf76f155ced4ddcb4097134ff3c332f xmlns="4f0d45a2-344c-4fe0-9811-4277bf2c2e1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E81E8B4-8BDD-415B-94AB-2A31BADE7B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0d45a2-344c-4fe0-9811-4277bf2c2e17"/>
    <ds:schemaRef ds:uri="bb13cd20-357b-48a5-aff4-3bb4b52aae3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ACE2AAA-C718-435C-B4E6-95A08ACAC44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BB2F3B-6257-41BB-8B64-5AC7494F274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  <ds:schemaRef ds:uri="bb13cd20-357b-48a5-aff4-3bb4b52aae3e"/>
    <ds:schemaRef ds:uri="4f0d45a2-344c-4fe0-9811-4277bf2c2e17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{218C1ECF-F2AF-4528-BF88-21FB256D9910}tf56410444_win32</Template>
  <TotalTime>1812</TotalTime>
  <Words>316</Words>
  <Application>Microsoft Office PowerPoint</Application>
  <PresentationFormat>Широкоэкранный</PresentationFormat>
  <Paragraphs>98</Paragraphs>
  <Slides>14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Arial</vt:lpstr>
      <vt:lpstr>Baskerville</vt:lpstr>
      <vt:lpstr>Calibri</vt:lpstr>
      <vt:lpstr>Gill Sans Light</vt:lpstr>
      <vt:lpstr>Gill Sans Nova</vt:lpstr>
      <vt:lpstr>Gill Sans Nova Light</vt:lpstr>
      <vt:lpstr>Times New Roman</vt:lpstr>
      <vt:lpstr>Тема Office</vt:lpstr>
      <vt:lpstr>Music Trainee</vt:lpstr>
      <vt:lpstr>Описание проблемы</vt:lpstr>
      <vt:lpstr>Целевая аудитория</vt:lpstr>
      <vt:lpstr>Предлагаемое решение</vt:lpstr>
      <vt:lpstr>Технологии реализации</vt:lpstr>
      <vt:lpstr>Конкурентное преимущество</vt:lpstr>
      <vt:lpstr>Демонстрация продукта</vt:lpstr>
      <vt:lpstr>Демонстрация продукта</vt:lpstr>
      <vt:lpstr>Демонстрация продукта</vt:lpstr>
      <vt:lpstr>Демонстрация продукта</vt:lpstr>
      <vt:lpstr>Демонстрация продукта</vt:lpstr>
      <vt:lpstr>План развития</vt:lpstr>
      <vt:lpstr>Информация о команде </vt:lpstr>
      <vt:lpstr>Music Trainee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Trainee</dc:title>
  <dc:creator>Анастасия Хованская</dc:creator>
  <cp:lastModifiedBy>Artem</cp:lastModifiedBy>
  <cp:revision>17</cp:revision>
  <dcterms:created xsi:type="dcterms:W3CDTF">2024-06-20T15:46:37Z</dcterms:created>
  <dcterms:modified xsi:type="dcterms:W3CDTF">2024-10-03T22:46:29Z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0x0101003AB9CED55E8F8543BEFD54205924B97E</vt:lpwstr>
  </property>
</Properties>
</file>